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12"/>
  </p:notesMasterIdLst>
  <p:sldIdLst>
    <p:sldId id="256" r:id="rId2"/>
    <p:sldId id="258" r:id="rId3"/>
    <p:sldId id="257" r:id="rId4"/>
    <p:sldId id="259" r:id="rId5"/>
    <p:sldId id="261" r:id="rId6"/>
    <p:sldId id="262" r:id="rId7"/>
    <p:sldId id="263" r:id="rId8"/>
    <p:sldId id="264" r:id="rId9"/>
    <p:sldId id="265"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B662B-C4ED-45B0-BED0-488396EAC8CD}" v="123" dt="2023-03-30T02:13:05.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4" autoAdjust="0"/>
    <p:restoredTop sz="94660"/>
  </p:normalViewPr>
  <p:slideViewPr>
    <p:cSldViewPr snapToGrid="0">
      <p:cViewPr>
        <p:scale>
          <a:sx n="87" d="100"/>
          <a:sy n="87" d="100"/>
        </p:scale>
        <p:origin x="440" y="4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Анастасия" userId="92989734e96dc53f" providerId="LiveId" clId="{257B662B-C4ED-45B0-BED0-488396EAC8CD}"/>
    <pc:docChg chg="undo custSel addSld delSld modSld sldOrd">
      <pc:chgData name="Анастасия" userId="92989734e96dc53f" providerId="LiveId" clId="{257B662B-C4ED-45B0-BED0-488396EAC8CD}" dt="2023-03-30T02:13:05.990" v="1958"/>
      <pc:docMkLst>
        <pc:docMk/>
      </pc:docMkLst>
      <pc:sldChg chg="addSp delSp modSp mod modTransition delAnim modAnim">
        <pc:chgData name="Анастасия" userId="92989734e96dc53f" providerId="LiveId" clId="{257B662B-C4ED-45B0-BED0-488396EAC8CD}" dt="2023-03-30T01:39:24.878" v="1838"/>
        <pc:sldMkLst>
          <pc:docMk/>
          <pc:sldMk cId="2977502131" sldId="256"/>
        </pc:sldMkLst>
        <pc:spChg chg="mod">
          <ac:chgData name="Анастасия" userId="92989734e96dc53f" providerId="LiveId" clId="{257B662B-C4ED-45B0-BED0-488396EAC8CD}" dt="2023-03-30T00:54:51.786" v="742" actId="27636"/>
          <ac:spMkLst>
            <pc:docMk/>
            <pc:sldMk cId="2977502131" sldId="256"/>
            <ac:spMk id="2" creationId="{8FD8901D-8EE7-97D1-DC35-6271813CECD5}"/>
          </ac:spMkLst>
        </pc:spChg>
        <pc:spChg chg="mod">
          <ac:chgData name="Анастасия" userId="92989734e96dc53f" providerId="LiveId" clId="{257B662B-C4ED-45B0-BED0-488396EAC8CD}" dt="2023-03-30T00:54:18.753" v="737" actId="20577"/>
          <ac:spMkLst>
            <pc:docMk/>
            <pc:sldMk cId="2977502131" sldId="256"/>
            <ac:spMk id="3" creationId="{56677AD2-0436-21AE-2287-B69EA7F2BCC6}"/>
          </ac:spMkLst>
        </pc:spChg>
        <pc:picChg chg="add del mod">
          <ac:chgData name="Анастасия" userId="92989734e96dc53f" providerId="LiveId" clId="{257B662B-C4ED-45B0-BED0-488396EAC8CD}" dt="2023-03-30T01:38:40.497" v="1833" actId="478"/>
          <ac:picMkLst>
            <pc:docMk/>
            <pc:sldMk cId="2977502131" sldId="256"/>
            <ac:picMk id="14" creationId="{CB012277-525D-6937-4C46-E2D08EBD5294}"/>
          </ac:picMkLst>
        </pc:picChg>
        <pc:picChg chg="add del mod">
          <ac:chgData name="Анастасия" userId="92989734e96dc53f" providerId="LiveId" clId="{257B662B-C4ED-45B0-BED0-488396EAC8CD}" dt="2023-03-30T01:39:14.666" v="1837"/>
          <ac:picMkLst>
            <pc:docMk/>
            <pc:sldMk cId="2977502131" sldId="256"/>
            <ac:picMk id="57" creationId="{44D93AA7-02C9-86D8-D38A-E01FE36CAF43}"/>
          </ac:picMkLst>
        </pc:picChg>
        <pc:picChg chg="add del mod">
          <ac:chgData name="Анастасия" userId="92989734e96dc53f" providerId="LiveId" clId="{257B662B-C4ED-45B0-BED0-488396EAC8CD}" dt="2023-03-30T01:39:24.878" v="1838"/>
          <ac:picMkLst>
            <pc:docMk/>
            <pc:sldMk cId="2977502131" sldId="256"/>
            <ac:picMk id="60" creationId="{99E9D9C7-4AB7-413A-28F1-CBB165D92D35}"/>
          </ac:picMkLst>
        </pc:picChg>
        <pc:picChg chg="add mod">
          <ac:chgData name="Анастасия" userId="92989734e96dc53f" providerId="LiveId" clId="{257B662B-C4ED-45B0-BED0-488396EAC8CD}" dt="2023-03-30T01:39:24.878" v="1838"/>
          <ac:picMkLst>
            <pc:docMk/>
            <pc:sldMk cId="2977502131" sldId="256"/>
            <ac:picMk id="61" creationId="{886622FA-9A15-67B9-D645-634D00BCE0F9}"/>
          </ac:picMkLst>
        </pc:picChg>
      </pc:sldChg>
      <pc:sldChg chg="addSp delSp modSp mod modTransition modAnim">
        <pc:chgData name="Анастасия" userId="92989734e96dc53f" providerId="LiveId" clId="{257B662B-C4ED-45B0-BED0-488396EAC8CD}" dt="2023-03-30T01:45:53.641" v="1861"/>
        <pc:sldMkLst>
          <pc:docMk/>
          <pc:sldMk cId="168846707" sldId="257"/>
        </pc:sldMkLst>
        <pc:spChg chg="mod">
          <ac:chgData name="Анастасия" userId="92989734e96dc53f" providerId="LiveId" clId="{257B662B-C4ED-45B0-BED0-488396EAC8CD}" dt="2023-03-30T01:03:52.538" v="1339" actId="20577"/>
          <ac:spMkLst>
            <pc:docMk/>
            <pc:sldMk cId="168846707" sldId="257"/>
            <ac:spMk id="2" creationId="{8ED9F109-7F44-401B-A25B-7B6EB498CF6A}"/>
          </ac:spMkLst>
        </pc:spChg>
        <pc:spChg chg="mod">
          <ac:chgData name="Анастасия" userId="92989734e96dc53f" providerId="LiveId" clId="{257B662B-C4ED-45B0-BED0-488396EAC8CD}" dt="2023-03-30T01:06:00.633" v="1591" actId="20577"/>
          <ac:spMkLst>
            <pc:docMk/>
            <pc:sldMk cId="168846707" sldId="257"/>
            <ac:spMk id="3" creationId="{1BE1F792-17A0-BE6A-9619-74CAB0C8D4BD}"/>
          </ac:spMkLst>
        </pc:spChg>
        <pc:picChg chg="add del mod">
          <ac:chgData name="Анастасия" userId="92989734e96dc53f" providerId="LiveId" clId="{257B662B-C4ED-45B0-BED0-488396EAC8CD}" dt="2023-03-30T01:42:59.615" v="1848"/>
          <ac:picMkLst>
            <pc:docMk/>
            <pc:sldMk cId="168846707" sldId="257"/>
            <ac:picMk id="10" creationId="{1641CE73-36AF-79CA-AC5F-921875D07D61}"/>
          </ac:picMkLst>
        </pc:picChg>
        <pc:picChg chg="add del mod">
          <ac:chgData name="Анастасия" userId="92989734e96dc53f" providerId="LiveId" clId="{257B662B-C4ED-45B0-BED0-488396EAC8CD}" dt="2023-03-30T01:43:22.255" v="1849"/>
          <ac:picMkLst>
            <pc:docMk/>
            <pc:sldMk cId="168846707" sldId="257"/>
            <ac:picMk id="14" creationId="{F54370A3-8A75-3356-5947-DCCA51DF4812}"/>
          </ac:picMkLst>
        </pc:picChg>
        <pc:picChg chg="add del mod">
          <ac:chgData name="Анастасия" userId="92989734e96dc53f" providerId="LiveId" clId="{257B662B-C4ED-45B0-BED0-488396EAC8CD}" dt="2023-03-30T01:43:24.581" v="1851"/>
          <ac:picMkLst>
            <pc:docMk/>
            <pc:sldMk cId="168846707" sldId="257"/>
            <ac:picMk id="15" creationId="{75BAF1CC-4004-68C9-5271-4BA7DF31D778}"/>
          </ac:picMkLst>
        </pc:picChg>
        <pc:picChg chg="add del mod ord">
          <ac:chgData name="Анастасия" userId="92989734e96dc53f" providerId="LiveId" clId="{257B662B-C4ED-45B0-BED0-488396EAC8CD}" dt="2023-03-30T01:43:53.556" v="1852"/>
          <ac:picMkLst>
            <pc:docMk/>
            <pc:sldMk cId="168846707" sldId="257"/>
            <ac:picMk id="18" creationId="{1CD918F6-CEA0-D878-1E0B-FAD97F43730F}"/>
          </ac:picMkLst>
        </pc:picChg>
        <pc:picChg chg="add del mod">
          <ac:chgData name="Анастасия" userId="92989734e96dc53f" providerId="LiveId" clId="{257B662B-C4ED-45B0-BED0-488396EAC8CD}" dt="2023-03-30T01:44:32.329" v="1854"/>
          <ac:picMkLst>
            <pc:docMk/>
            <pc:sldMk cId="168846707" sldId="257"/>
            <ac:picMk id="19" creationId="{CB5DBF14-C860-BC41-7B87-AF88E1FCC0B9}"/>
          </ac:picMkLst>
        </pc:picChg>
        <pc:picChg chg="add del mod ord">
          <ac:chgData name="Анастасия" userId="92989734e96dc53f" providerId="LiveId" clId="{257B662B-C4ED-45B0-BED0-488396EAC8CD}" dt="2023-03-30T01:44:48.503" v="1855"/>
          <ac:picMkLst>
            <pc:docMk/>
            <pc:sldMk cId="168846707" sldId="257"/>
            <ac:picMk id="24" creationId="{E1C96BCD-04B6-04E9-AFEE-0D695CFC30CA}"/>
          </ac:picMkLst>
        </pc:picChg>
        <pc:picChg chg="add del mod">
          <ac:chgData name="Анастасия" userId="92989734e96dc53f" providerId="LiveId" clId="{257B662B-C4ED-45B0-BED0-488396EAC8CD}" dt="2023-03-30T01:44:50.211" v="1857"/>
          <ac:picMkLst>
            <pc:docMk/>
            <pc:sldMk cId="168846707" sldId="257"/>
            <ac:picMk id="25" creationId="{99A9BE29-9E13-EA82-5F12-118ACF036DF5}"/>
          </ac:picMkLst>
        </pc:picChg>
        <pc:picChg chg="add del mod ord">
          <ac:chgData name="Анастасия" userId="92989734e96dc53f" providerId="LiveId" clId="{257B662B-C4ED-45B0-BED0-488396EAC8CD}" dt="2023-03-30T01:45:16.709" v="1858"/>
          <ac:picMkLst>
            <pc:docMk/>
            <pc:sldMk cId="168846707" sldId="257"/>
            <ac:picMk id="28" creationId="{AE27ABA5-32BA-7A03-61CC-EEF1072002A5}"/>
          </ac:picMkLst>
        </pc:picChg>
        <pc:picChg chg="add del mod">
          <ac:chgData name="Анастасия" userId="92989734e96dc53f" providerId="LiveId" clId="{257B662B-C4ED-45B0-BED0-488396EAC8CD}" dt="2023-03-30T01:45:25.257" v="1860"/>
          <ac:picMkLst>
            <pc:docMk/>
            <pc:sldMk cId="168846707" sldId="257"/>
            <ac:picMk id="29" creationId="{F41FF70D-8BEC-B8C3-6CA4-1422BF783F02}"/>
          </ac:picMkLst>
        </pc:picChg>
        <pc:picChg chg="add del mod ord">
          <ac:chgData name="Анастасия" userId="92989734e96dc53f" providerId="LiveId" clId="{257B662B-C4ED-45B0-BED0-488396EAC8CD}" dt="2023-03-30T01:45:53.641" v="1861"/>
          <ac:picMkLst>
            <pc:docMk/>
            <pc:sldMk cId="168846707" sldId="257"/>
            <ac:picMk id="33" creationId="{1B22D824-77C1-1D02-4C4D-2865E8078472}"/>
          </ac:picMkLst>
        </pc:picChg>
        <pc:picChg chg="add mod">
          <ac:chgData name="Анастасия" userId="92989734e96dc53f" providerId="LiveId" clId="{257B662B-C4ED-45B0-BED0-488396EAC8CD}" dt="2023-03-30T01:45:53.641" v="1861"/>
          <ac:picMkLst>
            <pc:docMk/>
            <pc:sldMk cId="168846707" sldId="257"/>
            <ac:picMk id="34" creationId="{94EE7346-9360-F54E-74CE-69ACF1A83715}"/>
          </ac:picMkLst>
        </pc:picChg>
      </pc:sldChg>
      <pc:sldChg chg="addSp delSp modSp mod modTransition modAnim">
        <pc:chgData name="Анастасия" userId="92989734e96dc53f" providerId="LiveId" clId="{257B662B-C4ED-45B0-BED0-488396EAC8CD}" dt="2023-03-30T01:41:29.654" v="1845"/>
        <pc:sldMkLst>
          <pc:docMk/>
          <pc:sldMk cId="355634857" sldId="258"/>
        </pc:sldMkLst>
        <pc:spChg chg="mod">
          <ac:chgData name="Анастасия" userId="92989734e96dc53f" providerId="LiveId" clId="{257B662B-C4ED-45B0-BED0-488396EAC8CD}" dt="2023-03-30T01:01:08.037" v="1019" actId="20577"/>
          <ac:spMkLst>
            <pc:docMk/>
            <pc:sldMk cId="355634857" sldId="258"/>
            <ac:spMk id="3" creationId="{6437F483-10F8-A913-6B06-64E6781480D3}"/>
          </ac:spMkLst>
        </pc:spChg>
        <pc:picChg chg="add del mod">
          <ac:chgData name="Анастасия" userId="92989734e96dc53f" providerId="LiveId" clId="{257B662B-C4ED-45B0-BED0-488396EAC8CD}" dt="2023-03-30T01:40:21.187" v="1841"/>
          <ac:picMkLst>
            <pc:docMk/>
            <pc:sldMk cId="355634857" sldId="258"/>
            <ac:picMk id="14" creationId="{84F4EB58-8964-E0B3-9D32-DCF560C43FB5}"/>
          </ac:picMkLst>
        </pc:picChg>
        <pc:picChg chg="add del mod">
          <ac:chgData name="Анастасия" userId="92989734e96dc53f" providerId="LiveId" clId="{257B662B-C4ED-45B0-BED0-488396EAC8CD}" dt="2023-03-30T01:40:47.052" v="1842"/>
          <ac:picMkLst>
            <pc:docMk/>
            <pc:sldMk cId="355634857" sldId="258"/>
            <ac:picMk id="18" creationId="{70F8D1B6-2EAA-C967-A8D8-1C519CB2F470}"/>
          </ac:picMkLst>
        </pc:picChg>
        <pc:picChg chg="add del mod">
          <ac:chgData name="Анастасия" userId="92989734e96dc53f" providerId="LiveId" clId="{257B662B-C4ED-45B0-BED0-488396EAC8CD}" dt="2023-03-30T01:41:01.871" v="1844"/>
          <ac:picMkLst>
            <pc:docMk/>
            <pc:sldMk cId="355634857" sldId="258"/>
            <ac:picMk id="19" creationId="{DB6051D2-8EC2-A458-2942-7CAD73DCBE7B}"/>
          </ac:picMkLst>
        </pc:picChg>
        <pc:picChg chg="add del mod ord">
          <ac:chgData name="Анастасия" userId="92989734e96dc53f" providerId="LiveId" clId="{257B662B-C4ED-45B0-BED0-488396EAC8CD}" dt="2023-03-30T01:41:29.654" v="1845"/>
          <ac:picMkLst>
            <pc:docMk/>
            <pc:sldMk cId="355634857" sldId="258"/>
            <ac:picMk id="23" creationId="{33C777AA-3931-C058-D2D3-E8D5380EE32E}"/>
          </ac:picMkLst>
        </pc:picChg>
        <pc:picChg chg="add mod">
          <ac:chgData name="Анастасия" userId="92989734e96dc53f" providerId="LiveId" clId="{257B662B-C4ED-45B0-BED0-488396EAC8CD}" dt="2023-03-30T01:41:29.654" v="1845"/>
          <ac:picMkLst>
            <pc:docMk/>
            <pc:sldMk cId="355634857" sldId="258"/>
            <ac:picMk id="24" creationId="{FB7CCCAF-6288-FE2F-23A1-18FE2EC2CF96}"/>
          </ac:picMkLst>
        </pc:picChg>
      </pc:sldChg>
      <pc:sldChg chg="addSp delSp modSp mod modTransition setBg modAnim setClrOvrMap">
        <pc:chgData name="Анастасия" userId="92989734e96dc53f" providerId="LiveId" clId="{257B662B-C4ED-45B0-BED0-488396EAC8CD}" dt="2023-03-30T01:50:29.063" v="1886"/>
        <pc:sldMkLst>
          <pc:docMk/>
          <pc:sldMk cId="1928830630" sldId="259"/>
        </pc:sldMkLst>
        <pc:spChg chg="mod">
          <ac:chgData name="Анастасия" userId="92989734e96dc53f" providerId="LiveId" clId="{257B662B-C4ED-45B0-BED0-488396EAC8CD}" dt="2023-03-30T00:14:36.777" v="125" actId="26606"/>
          <ac:spMkLst>
            <pc:docMk/>
            <pc:sldMk cId="1928830630" sldId="259"/>
            <ac:spMk id="2" creationId="{E4BEEA8B-FAC3-D084-F321-0282F5800EC6}"/>
          </ac:spMkLst>
        </pc:spChg>
        <pc:spChg chg="del">
          <ac:chgData name="Анастасия" userId="92989734e96dc53f" providerId="LiveId" clId="{257B662B-C4ED-45B0-BED0-488396EAC8CD}" dt="2023-03-30T00:09:08.052" v="56"/>
          <ac:spMkLst>
            <pc:docMk/>
            <pc:sldMk cId="1928830630" sldId="259"/>
            <ac:spMk id="3" creationId="{AB0BE89F-8DE3-531C-B3B3-902CADB26F02}"/>
          </ac:spMkLst>
        </pc:spChg>
        <pc:spChg chg="mod">
          <ac:chgData name="Анастасия" userId="92989734e96dc53f" providerId="LiveId" clId="{257B662B-C4ED-45B0-BED0-488396EAC8CD}" dt="2023-03-30T00:14:36.777" v="125" actId="26606"/>
          <ac:spMkLst>
            <pc:docMk/>
            <pc:sldMk cId="1928830630" sldId="259"/>
            <ac:spMk id="4" creationId="{FF49C5BD-B1DA-AF2D-79DF-3FCA261E1380}"/>
          </ac:spMkLst>
        </pc:spChg>
        <pc:spChg chg="add del">
          <ac:chgData name="Анастасия" userId="92989734e96dc53f" providerId="LiveId" clId="{257B662B-C4ED-45B0-BED0-488396EAC8CD}" dt="2023-03-30T00:10:27.893" v="70" actId="26606"/>
          <ac:spMkLst>
            <pc:docMk/>
            <pc:sldMk cId="1928830630" sldId="259"/>
            <ac:spMk id="17" creationId="{416A0E3C-60E6-4F39-BC55-5F7C224E1F7C}"/>
          </ac:spMkLst>
        </pc:spChg>
        <pc:spChg chg="add del">
          <ac:chgData name="Анастасия" userId="92989734e96dc53f" providerId="LiveId" clId="{257B662B-C4ED-45B0-BED0-488396EAC8CD}" dt="2023-03-30T00:10:27.893" v="70" actId="26606"/>
          <ac:spMkLst>
            <pc:docMk/>
            <pc:sldMk cId="1928830630" sldId="259"/>
            <ac:spMk id="21" creationId="{0A913F90-4522-4E66-98B7-DC02FD8BBE9F}"/>
          </ac:spMkLst>
        </pc:spChg>
        <pc:spChg chg="add del">
          <ac:chgData name="Анастасия" userId="92989734e96dc53f" providerId="LiveId" clId="{257B662B-C4ED-45B0-BED0-488396EAC8CD}" dt="2023-03-30T00:10:27.893" v="70" actId="26606"/>
          <ac:spMkLst>
            <pc:docMk/>
            <pc:sldMk cId="1928830630" sldId="259"/>
            <ac:spMk id="25" creationId="{6344C6FC-AA4A-4CB4-835E-C976EBC08E63}"/>
          </ac:spMkLst>
        </pc:spChg>
        <pc:spChg chg="add del">
          <ac:chgData name="Анастасия" userId="92989734e96dc53f" providerId="LiveId" clId="{257B662B-C4ED-45B0-BED0-488396EAC8CD}" dt="2023-03-30T00:10:46.051" v="72" actId="26606"/>
          <ac:spMkLst>
            <pc:docMk/>
            <pc:sldMk cId="1928830630" sldId="259"/>
            <ac:spMk id="27" creationId="{416A0E3C-60E6-4F39-BC55-5F7C224E1F7C}"/>
          </ac:spMkLst>
        </pc:spChg>
        <pc:spChg chg="add del">
          <ac:chgData name="Анастасия" userId="92989734e96dc53f" providerId="LiveId" clId="{257B662B-C4ED-45B0-BED0-488396EAC8CD}" dt="2023-03-30T00:10:46.051" v="72" actId="26606"/>
          <ac:spMkLst>
            <pc:docMk/>
            <pc:sldMk cId="1928830630" sldId="259"/>
            <ac:spMk id="29" creationId="{D40791F6-715D-481A-9C4A-3645AECFD5A0}"/>
          </ac:spMkLst>
        </pc:spChg>
        <pc:spChg chg="add del">
          <ac:chgData name="Анастасия" userId="92989734e96dc53f" providerId="LiveId" clId="{257B662B-C4ED-45B0-BED0-488396EAC8CD}" dt="2023-03-30T00:10:46.051" v="72" actId="26606"/>
          <ac:spMkLst>
            <pc:docMk/>
            <pc:sldMk cId="1928830630" sldId="259"/>
            <ac:spMk id="31" creationId="{811CBAFA-D7E0-40A7-BB94-2C05304B407B}"/>
          </ac:spMkLst>
        </pc:spChg>
        <pc:spChg chg="add del">
          <ac:chgData name="Анастасия" userId="92989734e96dc53f" providerId="LiveId" clId="{257B662B-C4ED-45B0-BED0-488396EAC8CD}" dt="2023-03-30T00:10:50.528" v="74" actId="26606"/>
          <ac:spMkLst>
            <pc:docMk/>
            <pc:sldMk cId="1928830630" sldId="259"/>
            <ac:spMk id="33" creationId="{416A0E3C-60E6-4F39-BC55-5F7C224E1F7C}"/>
          </ac:spMkLst>
        </pc:spChg>
        <pc:spChg chg="add del">
          <ac:chgData name="Анастасия" userId="92989734e96dc53f" providerId="LiveId" clId="{257B662B-C4ED-45B0-BED0-488396EAC8CD}" dt="2023-03-30T00:10:50.528" v="74" actId="26606"/>
          <ac:spMkLst>
            <pc:docMk/>
            <pc:sldMk cId="1928830630" sldId="259"/>
            <ac:spMk id="35" creationId="{F4FAA6B4-BAFB-4474-9B14-DC83A9096513}"/>
          </ac:spMkLst>
        </pc:spChg>
        <pc:spChg chg="add del">
          <ac:chgData name="Анастасия" userId="92989734e96dc53f" providerId="LiveId" clId="{257B662B-C4ED-45B0-BED0-488396EAC8CD}" dt="2023-03-30T00:10:50.528" v="74" actId="26606"/>
          <ac:spMkLst>
            <pc:docMk/>
            <pc:sldMk cId="1928830630" sldId="259"/>
            <ac:spMk id="37" creationId="{DB148495-5F82-48E2-A76C-C8E1C8949940}"/>
          </ac:spMkLst>
        </pc:spChg>
        <pc:spChg chg="add del">
          <ac:chgData name="Анастасия" userId="92989734e96dc53f" providerId="LiveId" clId="{257B662B-C4ED-45B0-BED0-488396EAC8CD}" dt="2023-03-30T00:10:57.664" v="77" actId="26606"/>
          <ac:spMkLst>
            <pc:docMk/>
            <pc:sldMk cId="1928830630" sldId="259"/>
            <ac:spMk id="39" creationId="{416A0E3C-60E6-4F39-BC55-5F7C224E1F7C}"/>
          </ac:spMkLst>
        </pc:spChg>
        <pc:spChg chg="add del">
          <ac:chgData name="Анастасия" userId="92989734e96dc53f" providerId="LiveId" clId="{257B662B-C4ED-45B0-BED0-488396EAC8CD}" dt="2023-03-30T00:10:57.664" v="77" actId="26606"/>
          <ac:spMkLst>
            <pc:docMk/>
            <pc:sldMk cId="1928830630" sldId="259"/>
            <ac:spMk id="41" creationId="{E844E128-FF69-4E9F-8327-6B504B3C5AE1}"/>
          </ac:spMkLst>
        </pc:spChg>
        <pc:spChg chg="add del">
          <ac:chgData name="Анастасия" userId="92989734e96dc53f" providerId="LiveId" clId="{257B662B-C4ED-45B0-BED0-488396EAC8CD}" dt="2023-03-30T00:11:16.594" v="82" actId="26606"/>
          <ac:spMkLst>
            <pc:docMk/>
            <pc:sldMk cId="1928830630" sldId="259"/>
            <ac:spMk id="47" creationId="{416A0E3C-60E6-4F39-BC55-5F7C224E1F7C}"/>
          </ac:spMkLst>
        </pc:spChg>
        <pc:spChg chg="add del">
          <ac:chgData name="Анастасия" userId="92989734e96dc53f" providerId="LiveId" clId="{257B662B-C4ED-45B0-BED0-488396EAC8CD}" dt="2023-03-30T00:11:16.594" v="82" actId="26606"/>
          <ac:spMkLst>
            <pc:docMk/>
            <pc:sldMk cId="1928830630" sldId="259"/>
            <ac:spMk id="51" creationId="{B2497AD7-494E-467E-8084-3B7B78A92511}"/>
          </ac:spMkLst>
        </pc:spChg>
        <pc:spChg chg="add del">
          <ac:chgData name="Анастасия" userId="92989734e96dc53f" providerId="LiveId" clId="{257B662B-C4ED-45B0-BED0-488396EAC8CD}" dt="2023-03-30T00:11:16.594" v="82" actId="26606"/>
          <ac:spMkLst>
            <pc:docMk/>
            <pc:sldMk cId="1928830630" sldId="259"/>
            <ac:spMk id="55" creationId="{9F8411DF-B411-42CF-B66E-D83DCDC33B7D}"/>
          </ac:spMkLst>
        </pc:spChg>
        <pc:spChg chg="add del">
          <ac:chgData name="Анастасия" userId="92989734e96dc53f" providerId="LiveId" clId="{257B662B-C4ED-45B0-BED0-488396EAC8CD}" dt="2023-03-30T00:12:55.578" v="104" actId="26606"/>
          <ac:spMkLst>
            <pc:docMk/>
            <pc:sldMk cId="1928830630" sldId="259"/>
            <ac:spMk id="60" creationId="{416A0E3C-60E6-4F39-BC55-5F7C224E1F7C}"/>
          </ac:spMkLst>
        </pc:spChg>
        <pc:spChg chg="add del">
          <ac:chgData name="Анастасия" userId="92989734e96dc53f" providerId="LiveId" clId="{257B662B-C4ED-45B0-BED0-488396EAC8CD}" dt="2023-03-30T00:12:55.578" v="104" actId="26606"/>
          <ac:spMkLst>
            <pc:docMk/>
            <pc:sldMk cId="1928830630" sldId="259"/>
            <ac:spMk id="64" creationId="{F4FAA6B4-BAFB-4474-9B14-DC83A9096513}"/>
          </ac:spMkLst>
        </pc:spChg>
        <pc:spChg chg="add del">
          <ac:chgData name="Анастасия" userId="92989734e96dc53f" providerId="LiveId" clId="{257B662B-C4ED-45B0-BED0-488396EAC8CD}" dt="2023-03-30T00:12:55.578" v="104" actId="26606"/>
          <ac:spMkLst>
            <pc:docMk/>
            <pc:sldMk cId="1928830630" sldId="259"/>
            <ac:spMk id="68" creationId="{DB148495-5F82-48E2-A76C-C8E1C8949940}"/>
          </ac:spMkLst>
        </pc:spChg>
        <pc:spChg chg="add del">
          <ac:chgData name="Анастасия" userId="92989734e96dc53f" providerId="LiveId" clId="{257B662B-C4ED-45B0-BED0-488396EAC8CD}" dt="2023-03-30T00:14:36.777" v="125" actId="26606"/>
          <ac:spMkLst>
            <pc:docMk/>
            <pc:sldMk cId="1928830630" sldId="259"/>
            <ac:spMk id="73" creationId="{416A0E3C-60E6-4F39-BC55-5F7C224E1F7C}"/>
          </ac:spMkLst>
        </pc:spChg>
        <pc:spChg chg="add del">
          <ac:chgData name="Анастасия" userId="92989734e96dc53f" providerId="LiveId" clId="{257B662B-C4ED-45B0-BED0-488396EAC8CD}" dt="2023-03-30T00:14:36.777" v="125" actId="26606"/>
          <ac:spMkLst>
            <pc:docMk/>
            <pc:sldMk cId="1928830630" sldId="259"/>
            <ac:spMk id="77" creationId="{990D0034-F768-41E7-85D4-F38C4DE85770}"/>
          </ac:spMkLst>
        </pc:spChg>
        <pc:spChg chg="add del">
          <ac:chgData name="Анастасия" userId="92989734e96dc53f" providerId="LiveId" clId="{257B662B-C4ED-45B0-BED0-488396EAC8CD}" dt="2023-03-30T00:14:36.777" v="125" actId="26606"/>
          <ac:spMkLst>
            <pc:docMk/>
            <pc:sldMk cId="1928830630" sldId="259"/>
            <ac:spMk id="81" creationId="{7A3E0404-86A9-40FA-8DB8-302414EE2D9E}"/>
          </ac:spMkLst>
        </pc:spChg>
        <pc:spChg chg="add del">
          <ac:chgData name="Анастасия" userId="92989734e96dc53f" providerId="LiveId" clId="{257B662B-C4ED-45B0-BED0-488396EAC8CD}" dt="2023-03-30T00:14:36.749" v="124" actId="26606"/>
          <ac:spMkLst>
            <pc:docMk/>
            <pc:sldMk cId="1928830630" sldId="259"/>
            <ac:spMk id="86" creationId="{416A0E3C-60E6-4F39-BC55-5F7C224E1F7C}"/>
          </ac:spMkLst>
        </pc:spChg>
        <pc:spChg chg="add del">
          <ac:chgData name="Анастасия" userId="92989734e96dc53f" providerId="LiveId" clId="{257B662B-C4ED-45B0-BED0-488396EAC8CD}" dt="2023-03-30T00:14:36.749" v="124" actId="26606"/>
          <ac:spMkLst>
            <pc:docMk/>
            <pc:sldMk cId="1928830630" sldId="259"/>
            <ac:spMk id="90" creationId="{D40791F6-715D-481A-9C4A-3645AECFD5A0}"/>
          </ac:spMkLst>
        </pc:spChg>
        <pc:spChg chg="add del">
          <ac:chgData name="Анастасия" userId="92989734e96dc53f" providerId="LiveId" clId="{257B662B-C4ED-45B0-BED0-488396EAC8CD}" dt="2023-03-30T00:14:36.749" v="124" actId="26606"/>
          <ac:spMkLst>
            <pc:docMk/>
            <pc:sldMk cId="1928830630" sldId="259"/>
            <ac:spMk id="94" creationId="{811CBAFA-D7E0-40A7-BB94-2C05304B407B}"/>
          </ac:spMkLst>
        </pc:spChg>
        <pc:spChg chg="add">
          <ac:chgData name="Анастасия" userId="92989734e96dc53f" providerId="LiveId" clId="{257B662B-C4ED-45B0-BED0-488396EAC8CD}" dt="2023-03-30T00:14:36.777" v="125" actId="26606"/>
          <ac:spMkLst>
            <pc:docMk/>
            <pc:sldMk cId="1928830630" sldId="259"/>
            <ac:spMk id="96" creationId="{7363FFA6-C551-4935-A474-8B2482E55BAC}"/>
          </ac:spMkLst>
        </pc:spChg>
        <pc:spChg chg="add">
          <ac:chgData name="Анастасия" userId="92989734e96dc53f" providerId="LiveId" clId="{257B662B-C4ED-45B0-BED0-488396EAC8CD}" dt="2023-03-30T00:14:36.777" v="125" actId="26606"/>
          <ac:spMkLst>
            <pc:docMk/>
            <pc:sldMk cId="1928830630" sldId="259"/>
            <ac:spMk id="97" creationId="{416A0E3C-60E6-4F39-BC55-5F7C224E1F7C}"/>
          </ac:spMkLst>
        </pc:spChg>
        <pc:spChg chg="add">
          <ac:chgData name="Анастасия" userId="92989734e96dc53f" providerId="LiveId" clId="{257B662B-C4ED-45B0-BED0-488396EAC8CD}" dt="2023-03-30T00:14:36.777" v="125" actId="26606"/>
          <ac:spMkLst>
            <pc:docMk/>
            <pc:sldMk cId="1928830630" sldId="259"/>
            <ac:spMk id="99" creationId="{990D0034-F768-41E7-85D4-F38C4DE85770}"/>
          </ac:spMkLst>
        </pc:spChg>
        <pc:spChg chg="add">
          <ac:chgData name="Анастасия" userId="92989734e96dc53f" providerId="LiveId" clId="{257B662B-C4ED-45B0-BED0-488396EAC8CD}" dt="2023-03-30T00:14:36.777" v="125" actId="26606"/>
          <ac:spMkLst>
            <pc:docMk/>
            <pc:sldMk cId="1928830630" sldId="259"/>
            <ac:spMk id="100" creationId="{95B38FD6-641F-41BF-B466-C1C6366420F0}"/>
          </ac:spMkLst>
        </pc:spChg>
        <pc:picChg chg="add mod ord">
          <ac:chgData name="Анастасия" userId="92989734e96dc53f" providerId="LiveId" clId="{257B662B-C4ED-45B0-BED0-488396EAC8CD}" dt="2023-03-30T00:16:05.446" v="151" actId="14100"/>
          <ac:picMkLst>
            <pc:docMk/>
            <pc:sldMk cId="1928830630" sldId="259"/>
            <ac:picMk id="6" creationId="{10D2B857-4E47-5C26-448E-72A0E1F2EDFA}"/>
          </ac:picMkLst>
        </pc:picChg>
        <pc:picChg chg="add mod ord">
          <ac:chgData name="Анастасия" userId="92989734e96dc53f" providerId="LiveId" clId="{257B662B-C4ED-45B0-BED0-488396EAC8CD}" dt="2023-03-30T00:26:14.256" v="312" actId="1076"/>
          <ac:picMkLst>
            <pc:docMk/>
            <pc:sldMk cId="1928830630" sldId="259"/>
            <ac:picMk id="8" creationId="{0FE0F18D-FD51-9305-603B-1B4D8154614B}"/>
          </ac:picMkLst>
        </pc:picChg>
        <pc:picChg chg="add del mod ord">
          <ac:chgData name="Анастасия" userId="92989734e96dc53f" providerId="LiveId" clId="{257B662B-C4ED-45B0-BED0-488396EAC8CD}" dt="2023-03-30T00:11:04.267" v="79" actId="478"/>
          <ac:picMkLst>
            <pc:docMk/>
            <pc:sldMk cId="1928830630" sldId="259"/>
            <ac:picMk id="10" creationId="{D9CD69DE-2BC1-49CC-B31C-3A9B6C8E552A}"/>
          </ac:picMkLst>
        </pc:picChg>
        <pc:picChg chg="add del mod ord">
          <ac:chgData name="Анастасия" userId="92989734e96dc53f" providerId="LiveId" clId="{257B662B-C4ED-45B0-BED0-488396EAC8CD}" dt="2023-03-30T00:11:14.034" v="81" actId="478"/>
          <ac:picMkLst>
            <pc:docMk/>
            <pc:sldMk cId="1928830630" sldId="259"/>
            <ac:picMk id="12" creationId="{0989A957-5ACD-76E7-AB7A-4166C33C66D3}"/>
          </ac:picMkLst>
        </pc:picChg>
        <pc:picChg chg="add mod">
          <ac:chgData name="Анастасия" userId="92989734e96dc53f" providerId="LiveId" clId="{257B662B-C4ED-45B0-BED0-488396EAC8CD}" dt="2023-03-30T00:16:01.861" v="150" actId="1076"/>
          <ac:picMkLst>
            <pc:docMk/>
            <pc:sldMk cId="1928830630" sldId="259"/>
            <ac:picMk id="14" creationId="{833B72B4-9BEF-FF75-743B-862D600216A4}"/>
          </ac:picMkLst>
        </pc:picChg>
        <pc:picChg chg="add del mod">
          <ac:chgData name="Анастасия" userId="92989734e96dc53f" providerId="LiveId" clId="{257B662B-C4ED-45B0-BED0-488396EAC8CD}" dt="2023-03-30T01:47:30.494" v="1864"/>
          <ac:picMkLst>
            <pc:docMk/>
            <pc:sldMk cId="1928830630" sldId="259"/>
            <ac:picMk id="43" creationId="{F2B9D7D2-D637-BAA0-AC96-3BA2A1862DEE}"/>
          </ac:picMkLst>
        </pc:picChg>
        <pc:picChg chg="add del mod">
          <ac:chgData name="Анастасия" userId="92989734e96dc53f" providerId="LiveId" clId="{257B662B-C4ED-45B0-BED0-488396EAC8CD}" dt="2023-03-30T01:47:51.288" v="1865"/>
          <ac:picMkLst>
            <pc:docMk/>
            <pc:sldMk cId="1928830630" sldId="259"/>
            <ac:picMk id="48" creationId="{601C4C4D-5673-DBCB-10DF-0065115EC9D8}"/>
          </ac:picMkLst>
        </pc:picChg>
        <pc:picChg chg="add del mod">
          <ac:chgData name="Анастасия" userId="92989734e96dc53f" providerId="LiveId" clId="{257B662B-C4ED-45B0-BED0-488396EAC8CD}" dt="2023-03-30T01:48:00.506" v="1867"/>
          <ac:picMkLst>
            <pc:docMk/>
            <pc:sldMk cId="1928830630" sldId="259"/>
            <ac:picMk id="50" creationId="{1CB4BF75-7E24-530B-919C-01231EA73335}"/>
          </ac:picMkLst>
        </pc:picChg>
        <pc:picChg chg="add del mod ord">
          <ac:chgData name="Анастасия" userId="92989734e96dc53f" providerId="LiveId" clId="{257B662B-C4ED-45B0-BED0-488396EAC8CD}" dt="2023-03-30T01:48:12.669" v="1868"/>
          <ac:picMkLst>
            <pc:docMk/>
            <pc:sldMk cId="1928830630" sldId="259"/>
            <ac:picMk id="57" creationId="{0B9F82B0-FAEE-BF36-A439-3444A71ECDE2}"/>
          </ac:picMkLst>
        </pc:picChg>
        <pc:picChg chg="add del mod">
          <ac:chgData name="Анастасия" userId="92989734e96dc53f" providerId="LiveId" clId="{257B662B-C4ED-45B0-BED0-488396EAC8CD}" dt="2023-03-30T01:48:14.829" v="1870"/>
          <ac:picMkLst>
            <pc:docMk/>
            <pc:sldMk cId="1928830630" sldId="259"/>
            <ac:picMk id="58" creationId="{EF33AA09-3E87-CB3D-B014-FD154385A484}"/>
          </ac:picMkLst>
        </pc:picChg>
        <pc:picChg chg="add del mod ord">
          <ac:chgData name="Анастасия" userId="92989734e96dc53f" providerId="LiveId" clId="{257B662B-C4ED-45B0-BED0-488396EAC8CD}" dt="2023-03-30T01:48:21.147" v="1871"/>
          <ac:picMkLst>
            <pc:docMk/>
            <pc:sldMk cId="1928830630" sldId="259"/>
            <ac:picMk id="63" creationId="{6FE6F86F-5DF8-0F1F-48E1-68CC08E244BB}"/>
          </ac:picMkLst>
        </pc:picChg>
        <pc:picChg chg="add del mod">
          <ac:chgData name="Анастасия" userId="92989734e96dc53f" providerId="LiveId" clId="{257B662B-C4ED-45B0-BED0-488396EAC8CD}" dt="2023-03-30T01:48:22.911" v="1873"/>
          <ac:picMkLst>
            <pc:docMk/>
            <pc:sldMk cId="1928830630" sldId="259"/>
            <ac:picMk id="65" creationId="{22BAF8EE-7552-58F7-C501-57AF5CE1D348}"/>
          </ac:picMkLst>
        </pc:picChg>
        <pc:picChg chg="add del mod ord">
          <ac:chgData name="Анастасия" userId="92989734e96dc53f" providerId="LiveId" clId="{257B662B-C4ED-45B0-BED0-488396EAC8CD}" dt="2023-03-30T01:48:46.018" v="1874"/>
          <ac:picMkLst>
            <pc:docMk/>
            <pc:sldMk cId="1928830630" sldId="259"/>
            <ac:picMk id="70" creationId="{EA38793C-2DE1-FE2D-2D0F-19FB69198840}"/>
          </ac:picMkLst>
        </pc:picChg>
        <pc:picChg chg="add del mod">
          <ac:chgData name="Анастасия" userId="92989734e96dc53f" providerId="LiveId" clId="{257B662B-C4ED-45B0-BED0-488396EAC8CD}" dt="2023-03-30T01:49:03.534" v="1876"/>
          <ac:picMkLst>
            <pc:docMk/>
            <pc:sldMk cId="1928830630" sldId="259"/>
            <ac:picMk id="71" creationId="{D23496C3-F132-4537-B7FB-69A77EB03D20}"/>
          </ac:picMkLst>
        </pc:picChg>
        <pc:picChg chg="add del mod ord">
          <ac:chgData name="Анастасия" userId="92989734e96dc53f" providerId="LiveId" clId="{257B662B-C4ED-45B0-BED0-488396EAC8CD}" dt="2023-03-30T01:49:25.965" v="1877"/>
          <ac:picMkLst>
            <pc:docMk/>
            <pc:sldMk cId="1928830630" sldId="259"/>
            <ac:picMk id="78" creationId="{B98EFC77-B782-FD7D-A4C7-FB6B1EC225AB}"/>
          </ac:picMkLst>
        </pc:picChg>
        <pc:picChg chg="add del mod">
          <ac:chgData name="Анастасия" userId="92989734e96dc53f" providerId="LiveId" clId="{257B662B-C4ED-45B0-BED0-488396EAC8CD}" dt="2023-03-30T01:49:47.754" v="1879"/>
          <ac:picMkLst>
            <pc:docMk/>
            <pc:sldMk cId="1928830630" sldId="259"/>
            <ac:picMk id="80" creationId="{90DBE203-70CB-E31C-DD9F-34F8F90349F7}"/>
          </ac:picMkLst>
        </pc:picChg>
        <pc:picChg chg="add del mod ord">
          <ac:chgData name="Анастасия" userId="92989734e96dc53f" providerId="LiveId" clId="{257B662B-C4ED-45B0-BED0-488396EAC8CD}" dt="2023-03-30T01:49:56.669" v="1880"/>
          <ac:picMkLst>
            <pc:docMk/>
            <pc:sldMk cId="1928830630" sldId="259"/>
            <ac:picMk id="85" creationId="{3201820D-D6E9-6205-FE41-EDFB0EDDE708}"/>
          </ac:picMkLst>
        </pc:picChg>
        <pc:picChg chg="add del mod">
          <ac:chgData name="Анастасия" userId="92989734e96dc53f" providerId="LiveId" clId="{257B662B-C4ED-45B0-BED0-488396EAC8CD}" dt="2023-03-30T01:49:59.151" v="1882"/>
          <ac:picMkLst>
            <pc:docMk/>
            <pc:sldMk cId="1928830630" sldId="259"/>
            <ac:picMk id="87" creationId="{BC79B9E9-86DF-5722-17BC-BAA63F6A5824}"/>
          </ac:picMkLst>
        </pc:picChg>
        <pc:picChg chg="add del mod ord">
          <ac:chgData name="Анастасия" userId="92989734e96dc53f" providerId="LiveId" clId="{257B662B-C4ED-45B0-BED0-488396EAC8CD}" dt="2023-03-30T01:50:06.402" v="1883"/>
          <ac:picMkLst>
            <pc:docMk/>
            <pc:sldMk cId="1928830630" sldId="259"/>
            <ac:picMk id="93" creationId="{5707E7E9-941D-E7D5-03F8-256696FB216F}"/>
          </ac:picMkLst>
        </pc:picChg>
        <pc:picChg chg="add del mod">
          <ac:chgData name="Анастасия" userId="92989734e96dc53f" providerId="LiveId" clId="{257B662B-C4ED-45B0-BED0-488396EAC8CD}" dt="2023-03-30T01:50:08.133" v="1885"/>
          <ac:picMkLst>
            <pc:docMk/>
            <pc:sldMk cId="1928830630" sldId="259"/>
            <ac:picMk id="95" creationId="{7EBD1877-E9B0-BEB2-659A-85D69BA1B4D1}"/>
          </ac:picMkLst>
        </pc:picChg>
        <pc:picChg chg="add del mod ord">
          <ac:chgData name="Анастасия" userId="92989734e96dc53f" providerId="LiveId" clId="{257B662B-C4ED-45B0-BED0-488396EAC8CD}" dt="2023-03-30T01:50:29.063" v="1886"/>
          <ac:picMkLst>
            <pc:docMk/>
            <pc:sldMk cId="1928830630" sldId="259"/>
            <ac:picMk id="104" creationId="{CCEFEDC0-0936-EED8-8B00-3C686467A1B4}"/>
          </ac:picMkLst>
        </pc:picChg>
        <pc:picChg chg="add mod">
          <ac:chgData name="Анастасия" userId="92989734e96dc53f" providerId="LiveId" clId="{257B662B-C4ED-45B0-BED0-488396EAC8CD}" dt="2023-03-30T01:50:29.063" v="1886"/>
          <ac:picMkLst>
            <pc:docMk/>
            <pc:sldMk cId="1928830630" sldId="259"/>
            <ac:picMk id="105" creationId="{168FD81B-2949-2BC3-031A-1C43B047A936}"/>
          </ac:picMkLst>
        </pc:picChg>
        <pc:cxnChg chg="add del">
          <ac:chgData name="Анастасия" userId="92989734e96dc53f" providerId="LiveId" clId="{257B662B-C4ED-45B0-BED0-488396EAC8CD}" dt="2023-03-30T00:10:27.893" v="70" actId="26606"/>
          <ac:cxnSpMkLst>
            <pc:docMk/>
            <pc:sldMk cId="1928830630" sldId="259"/>
            <ac:cxnSpMk id="19" creationId="{C5025DAC-8B93-4160-B017-3A274A5828C0}"/>
          </ac:cxnSpMkLst>
        </pc:cxnChg>
        <pc:cxnChg chg="add del">
          <ac:chgData name="Анастасия" userId="92989734e96dc53f" providerId="LiveId" clId="{257B662B-C4ED-45B0-BED0-488396EAC8CD}" dt="2023-03-30T00:10:27.893" v="70" actId="26606"/>
          <ac:cxnSpMkLst>
            <pc:docMk/>
            <pc:sldMk cId="1928830630" sldId="259"/>
            <ac:cxnSpMk id="23" creationId="{6B55B8CC-0F92-4837-A535-00875F255E11}"/>
          </ac:cxnSpMkLst>
        </pc:cxnChg>
        <pc:cxnChg chg="add del">
          <ac:chgData name="Анастасия" userId="92989734e96dc53f" providerId="LiveId" clId="{257B662B-C4ED-45B0-BED0-488396EAC8CD}" dt="2023-03-30T00:10:46.051" v="72" actId="26606"/>
          <ac:cxnSpMkLst>
            <pc:docMk/>
            <pc:sldMk cId="1928830630" sldId="259"/>
            <ac:cxnSpMk id="28" creationId="{C5025DAC-8B93-4160-B017-3A274A5828C0}"/>
          </ac:cxnSpMkLst>
        </pc:cxnChg>
        <pc:cxnChg chg="add del">
          <ac:chgData name="Анастасия" userId="92989734e96dc53f" providerId="LiveId" clId="{257B662B-C4ED-45B0-BED0-488396EAC8CD}" dt="2023-03-30T00:10:46.051" v="72" actId="26606"/>
          <ac:cxnSpMkLst>
            <pc:docMk/>
            <pc:sldMk cId="1928830630" sldId="259"/>
            <ac:cxnSpMk id="30" creationId="{740F83A4-FAC4-4867-95A5-BBFD280C7BF5}"/>
          </ac:cxnSpMkLst>
        </pc:cxnChg>
        <pc:cxnChg chg="add del">
          <ac:chgData name="Анастасия" userId="92989734e96dc53f" providerId="LiveId" clId="{257B662B-C4ED-45B0-BED0-488396EAC8CD}" dt="2023-03-30T00:10:50.528" v="74" actId="26606"/>
          <ac:cxnSpMkLst>
            <pc:docMk/>
            <pc:sldMk cId="1928830630" sldId="259"/>
            <ac:cxnSpMk id="34" creationId="{C5025DAC-8B93-4160-B017-3A274A5828C0}"/>
          </ac:cxnSpMkLst>
        </pc:cxnChg>
        <pc:cxnChg chg="add del">
          <ac:chgData name="Анастасия" userId="92989734e96dc53f" providerId="LiveId" clId="{257B662B-C4ED-45B0-BED0-488396EAC8CD}" dt="2023-03-30T00:10:50.528" v="74" actId="26606"/>
          <ac:cxnSpMkLst>
            <pc:docMk/>
            <pc:sldMk cId="1928830630" sldId="259"/>
            <ac:cxnSpMk id="36" creationId="{4364CDC3-ADB0-4691-9286-5925F160C2D5}"/>
          </ac:cxnSpMkLst>
        </pc:cxnChg>
        <pc:cxnChg chg="add del">
          <ac:chgData name="Анастасия" userId="92989734e96dc53f" providerId="LiveId" clId="{257B662B-C4ED-45B0-BED0-488396EAC8CD}" dt="2023-03-30T00:10:57.664" v="77" actId="26606"/>
          <ac:cxnSpMkLst>
            <pc:docMk/>
            <pc:sldMk cId="1928830630" sldId="259"/>
            <ac:cxnSpMk id="40" creationId="{C5025DAC-8B93-4160-B017-3A274A5828C0}"/>
          </ac:cxnSpMkLst>
        </pc:cxnChg>
        <pc:cxnChg chg="add del">
          <ac:chgData name="Анастасия" userId="92989734e96dc53f" providerId="LiveId" clId="{257B662B-C4ED-45B0-BED0-488396EAC8CD}" dt="2023-03-30T00:10:57.664" v="77" actId="26606"/>
          <ac:cxnSpMkLst>
            <pc:docMk/>
            <pc:sldMk cId="1928830630" sldId="259"/>
            <ac:cxnSpMk id="42" creationId="{055CEADF-09EA-423C-8C45-F94AF44D5AF0}"/>
          </ac:cxnSpMkLst>
        </pc:cxnChg>
        <pc:cxnChg chg="add del">
          <ac:chgData name="Анастасия" userId="92989734e96dc53f" providerId="LiveId" clId="{257B662B-C4ED-45B0-BED0-488396EAC8CD}" dt="2023-03-30T00:11:16.594" v="82" actId="26606"/>
          <ac:cxnSpMkLst>
            <pc:docMk/>
            <pc:sldMk cId="1928830630" sldId="259"/>
            <ac:cxnSpMk id="49" creationId="{C5025DAC-8B93-4160-B017-3A274A5828C0}"/>
          </ac:cxnSpMkLst>
        </pc:cxnChg>
        <pc:cxnChg chg="add del">
          <ac:chgData name="Анастасия" userId="92989734e96dc53f" providerId="LiveId" clId="{257B662B-C4ED-45B0-BED0-488396EAC8CD}" dt="2023-03-30T00:11:16.594" v="82" actId="26606"/>
          <ac:cxnSpMkLst>
            <pc:docMk/>
            <pc:sldMk cId="1928830630" sldId="259"/>
            <ac:cxnSpMk id="53" creationId="{083CCEFB-C9A4-47E8-8467-3574B0C2548B}"/>
          </ac:cxnSpMkLst>
        </pc:cxnChg>
        <pc:cxnChg chg="add del">
          <ac:chgData name="Анастасия" userId="92989734e96dc53f" providerId="LiveId" clId="{257B662B-C4ED-45B0-BED0-488396EAC8CD}" dt="2023-03-30T00:12:55.578" v="104" actId="26606"/>
          <ac:cxnSpMkLst>
            <pc:docMk/>
            <pc:sldMk cId="1928830630" sldId="259"/>
            <ac:cxnSpMk id="62" creationId="{C5025DAC-8B93-4160-B017-3A274A5828C0}"/>
          </ac:cxnSpMkLst>
        </pc:cxnChg>
        <pc:cxnChg chg="add del">
          <ac:chgData name="Анастасия" userId="92989734e96dc53f" providerId="LiveId" clId="{257B662B-C4ED-45B0-BED0-488396EAC8CD}" dt="2023-03-30T00:12:55.578" v="104" actId="26606"/>
          <ac:cxnSpMkLst>
            <pc:docMk/>
            <pc:sldMk cId="1928830630" sldId="259"/>
            <ac:cxnSpMk id="66" creationId="{4364CDC3-ADB0-4691-9286-5925F160C2D5}"/>
          </ac:cxnSpMkLst>
        </pc:cxnChg>
        <pc:cxnChg chg="add del">
          <ac:chgData name="Анастасия" userId="92989734e96dc53f" providerId="LiveId" clId="{257B662B-C4ED-45B0-BED0-488396EAC8CD}" dt="2023-03-30T00:14:36.777" v="125" actId="26606"/>
          <ac:cxnSpMkLst>
            <pc:docMk/>
            <pc:sldMk cId="1928830630" sldId="259"/>
            <ac:cxnSpMk id="75" creationId="{C5025DAC-8B93-4160-B017-3A274A5828C0}"/>
          </ac:cxnSpMkLst>
        </pc:cxnChg>
        <pc:cxnChg chg="add del">
          <ac:chgData name="Анастасия" userId="92989734e96dc53f" providerId="LiveId" clId="{257B662B-C4ED-45B0-BED0-488396EAC8CD}" dt="2023-03-30T00:14:36.777" v="125" actId="26606"/>
          <ac:cxnSpMkLst>
            <pc:docMk/>
            <pc:sldMk cId="1928830630" sldId="259"/>
            <ac:cxnSpMk id="79" creationId="{5A0A5CF6-407C-4691-8122-49DF69D0020D}"/>
          </ac:cxnSpMkLst>
        </pc:cxnChg>
        <pc:cxnChg chg="add del">
          <ac:chgData name="Анастасия" userId="92989734e96dc53f" providerId="LiveId" clId="{257B662B-C4ED-45B0-BED0-488396EAC8CD}" dt="2023-03-30T00:14:36.749" v="124" actId="26606"/>
          <ac:cxnSpMkLst>
            <pc:docMk/>
            <pc:sldMk cId="1928830630" sldId="259"/>
            <ac:cxnSpMk id="88" creationId="{C5025DAC-8B93-4160-B017-3A274A5828C0}"/>
          </ac:cxnSpMkLst>
        </pc:cxnChg>
        <pc:cxnChg chg="add del">
          <ac:chgData name="Анастасия" userId="92989734e96dc53f" providerId="LiveId" clId="{257B662B-C4ED-45B0-BED0-488396EAC8CD}" dt="2023-03-30T00:14:36.749" v="124" actId="26606"/>
          <ac:cxnSpMkLst>
            <pc:docMk/>
            <pc:sldMk cId="1928830630" sldId="259"/>
            <ac:cxnSpMk id="92" creationId="{740F83A4-FAC4-4867-95A5-BBFD280C7BF5}"/>
          </ac:cxnSpMkLst>
        </pc:cxnChg>
        <pc:cxnChg chg="add">
          <ac:chgData name="Анастасия" userId="92989734e96dc53f" providerId="LiveId" clId="{257B662B-C4ED-45B0-BED0-488396EAC8CD}" dt="2023-03-30T00:14:36.777" v="125" actId="26606"/>
          <ac:cxnSpMkLst>
            <pc:docMk/>
            <pc:sldMk cId="1928830630" sldId="259"/>
            <ac:cxnSpMk id="98" creationId="{C5025DAC-8B93-4160-B017-3A274A5828C0}"/>
          </ac:cxnSpMkLst>
        </pc:cxnChg>
        <pc:cxnChg chg="add">
          <ac:chgData name="Анастасия" userId="92989734e96dc53f" providerId="LiveId" clId="{257B662B-C4ED-45B0-BED0-488396EAC8CD}" dt="2023-03-30T00:14:36.777" v="125" actId="26606"/>
          <ac:cxnSpMkLst>
            <pc:docMk/>
            <pc:sldMk cId="1928830630" sldId="259"/>
            <ac:cxnSpMk id="101" creationId="{6BF9119E-766E-4526-AAE5-639F577C0493}"/>
          </ac:cxnSpMkLst>
        </pc:cxnChg>
      </pc:sldChg>
      <pc:sldChg chg="addSp delSp modSp del mod">
        <pc:chgData name="Анастасия" userId="92989734e96dc53f" providerId="LiveId" clId="{257B662B-C4ED-45B0-BED0-488396EAC8CD}" dt="2023-03-30T01:06:14.326" v="1592" actId="47"/>
        <pc:sldMkLst>
          <pc:docMk/>
          <pc:sldMk cId="2774935327" sldId="260"/>
        </pc:sldMkLst>
        <pc:spChg chg="mod">
          <ac:chgData name="Анастасия" userId="92989734e96dc53f" providerId="LiveId" clId="{257B662B-C4ED-45B0-BED0-488396EAC8CD}" dt="2023-03-30T00:44:34.773" v="540" actId="313"/>
          <ac:spMkLst>
            <pc:docMk/>
            <pc:sldMk cId="2774935327" sldId="260"/>
            <ac:spMk id="4" creationId="{01345AB1-C095-F8C6-0556-CDDA3BAAC7A8}"/>
          </ac:spMkLst>
        </pc:spChg>
        <pc:spChg chg="mod">
          <ac:chgData name="Анастасия" userId="92989734e96dc53f" providerId="LiveId" clId="{257B662B-C4ED-45B0-BED0-488396EAC8CD}" dt="2023-03-30T00:48:21.980" v="576" actId="1076"/>
          <ac:spMkLst>
            <pc:docMk/>
            <pc:sldMk cId="2774935327" sldId="260"/>
            <ac:spMk id="7" creationId="{76AA31A6-DF4D-B24C-3B6B-A0EECD0AD4B7}"/>
          </ac:spMkLst>
        </pc:spChg>
        <pc:picChg chg="add del mod">
          <ac:chgData name="Анастасия" userId="92989734e96dc53f" providerId="LiveId" clId="{257B662B-C4ED-45B0-BED0-488396EAC8CD}" dt="2023-03-30T00:46:29.228" v="549"/>
          <ac:picMkLst>
            <pc:docMk/>
            <pc:sldMk cId="2774935327" sldId="260"/>
            <ac:picMk id="1026" creationId="{5DCC5930-0F10-CCD7-8B96-850890C57270}"/>
          </ac:picMkLst>
        </pc:picChg>
        <pc:picChg chg="add mod">
          <ac:chgData name="Анастасия" userId="92989734e96dc53f" providerId="LiveId" clId="{257B662B-C4ED-45B0-BED0-488396EAC8CD}" dt="2023-03-30T00:46:41.363" v="554" actId="1076"/>
          <ac:picMkLst>
            <pc:docMk/>
            <pc:sldMk cId="2774935327" sldId="260"/>
            <ac:picMk id="1028" creationId="{19F193B1-329A-8606-B3AA-57A0636604B8}"/>
          </ac:picMkLst>
        </pc:picChg>
      </pc:sldChg>
      <pc:sldChg chg="addSp delSp modSp new mod modTransition">
        <pc:chgData name="Анастасия" userId="92989734e96dc53f" providerId="LiveId" clId="{257B662B-C4ED-45B0-BED0-488396EAC8CD}" dt="2023-03-30T01:51:31.302" v="1887"/>
        <pc:sldMkLst>
          <pc:docMk/>
          <pc:sldMk cId="223425157" sldId="261"/>
        </pc:sldMkLst>
        <pc:spChg chg="mod">
          <ac:chgData name="Анастасия" userId="92989734e96dc53f" providerId="LiveId" clId="{257B662B-C4ED-45B0-BED0-488396EAC8CD}" dt="2023-03-30T00:24:20.338" v="282" actId="1076"/>
          <ac:spMkLst>
            <pc:docMk/>
            <pc:sldMk cId="223425157" sldId="261"/>
            <ac:spMk id="2" creationId="{E446214D-7857-C9F4-AECD-874327B08CB8}"/>
          </ac:spMkLst>
        </pc:spChg>
        <pc:spChg chg="del">
          <ac:chgData name="Анастасия" userId="92989734e96dc53f" providerId="LiveId" clId="{257B662B-C4ED-45B0-BED0-488396EAC8CD}" dt="2023-03-30T00:21:08.993" v="237"/>
          <ac:spMkLst>
            <pc:docMk/>
            <pc:sldMk cId="223425157" sldId="261"/>
            <ac:spMk id="3" creationId="{FA9B96E0-2793-49C0-7D99-CEF0C4DCCBD1}"/>
          </ac:spMkLst>
        </pc:spChg>
        <pc:spChg chg="del">
          <ac:chgData name="Анастасия" userId="92989734e96dc53f" providerId="LiveId" clId="{257B662B-C4ED-45B0-BED0-488396EAC8CD}" dt="2023-03-30T00:21:14.271" v="240"/>
          <ac:spMkLst>
            <pc:docMk/>
            <pc:sldMk cId="223425157" sldId="261"/>
            <ac:spMk id="4" creationId="{946D477C-2BE8-70CA-3DF4-B2919B3515AE}"/>
          </ac:spMkLst>
        </pc:spChg>
        <pc:spChg chg="add mod">
          <ac:chgData name="Анастасия" userId="92989734e96dc53f" providerId="LiveId" clId="{257B662B-C4ED-45B0-BED0-488396EAC8CD}" dt="2023-03-30T00:24:41.374" v="288" actId="1076"/>
          <ac:spMkLst>
            <pc:docMk/>
            <pc:sldMk cId="223425157" sldId="261"/>
            <ac:spMk id="5" creationId="{33EAE285-3F52-6ECC-36FF-A0E2CDEF1BD2}"/>
          </ac:spMkLst>
        </pc:spChg>
        <pc:spChg chg="add mod">
          <ac:chgData name="Анастасия" userId="92989734e96dc53f" providerId="LiveId" clId="{257B662B-C4ED-45B0-BED0-488396EAC8CD}" dt="2023-03-30T00:25:04.272" v="292" actId="1076"/>
          <ac:spMkLst>
            <pc:docMk/>
            <pc:sldMk cId="223425157" sldId="261"/>
            <ac:spMk id="6" creationId="{FECED23B-4B90-04E1-2D1B-E48B474AF730}"/>
          </ac:spMkLst>
        </pc:spChg>
        <pc:spChg chg="add mod">
          <ac:chgData name="Анастасия" userId="92989734e96dc53f" providerId="LiveId" clId="{257B662B-C4ED-45B0-BED0-488396EAC8CD}" dt="2023-03-30T00:24:59.391" v="291" actId="1076"/>
          <ac:spMkLst>
            <pc:docMk/>
            <pc:sldMk cId="223425157" sldId="261"/>
            <ac:spMk id="7" creationId="{D2E2EF88-F310-25EA-B0B7-D60F26D98AA5}"/>
          </ac:spMkLst>
        </pc:spChg>
        <pc:spChg chg="add del">
          <ac:chgData name="Анастасия" userId="92989734e96dc53f" providerId="LiveId" clId="{257B662B-C4ED-45B0-BED0-488396EAC8CD}" dt="2023-03-30T00:25:16.511" v="294" actId="22"/>
          <ac:spMkLst>
            <pc:docMk/>
            <pc:sldMk cId="223425157" sldId="261"/>
            <ac:spMk id="17" creationId="{AB7B4253-9F4D-419C-FA96-5BE12045875C}"/>
          </ac:spMkLst>
        </pc:spChg>
        <pc:spChg chg="add mod">
          <ac:chgData name="Анастасия" userId="92989734e96dc53f" providerId="LiveId" clId="{257B662B-C4ED-45B0-BED0-488396EAC8CD}" dt="2023-03-30T00:25:37.969" v="305" actId="1076"/>
          <ac:spMkLst>
            <pc:docMk/>
            <pc:sldMk cId="223425157" sldId="261"/>
            <ac:spMk id="18" creationId="{17C36ECF-BCE1-B532-2D32-74096198C174}"/>
          </ac:spMkLst>
        </pc:spChg>
        <pc:picChg chg="add mod modCrop">
          <ac:chgData name="Анастасия" userId="92989734e96dc53f" providerId="LiveId" clId="{257B662B-C4ED-45B0-BED0-488396EAC8CD}" dt="2023-03-30T00:24:11.311" v="281" actId="1076"/>
          <ac:picMkLst>
            <pc:docMk/>
            <pc:sldMk cId="223425157" sldId="261"/>
            <ac:picMk id="9" creationId="{21A79EE4-7BC7-D830-DE11-2309FBDD7898}"/>
          </ac:picMkLst>
        </pc:picChg>
        <pc:picChg chg="add mod modCrop">
          <ac:chgData name="Анастасия" userId="92989734e96dc53f" providerId="LiveId" clId="{257B662B-C4ED-45B0-BED0-488396EAC8CD}" dt="2023-03-30T00:23:52.388" v="277" actId="1076"/>
          <ac:picMkLst>
            <pc:docMk/>
            <pc:sldMk cId="223425157" sldId="261"/>
            <ac:picMk id="11" creationId="{D20D74C7-56C0-7EBB-E09C-7D4F92F4BE84}"/>
          </ac:picMkLst>
        </pc:picChg>
        <pc:picChg chg="add mod">
          <ac:chgData name="Анастасия" userId="92989734e96dc53f" providerId="LiveId" clId="{257B662B-C4ED-45B0-BED0-488396EAC8CD}" dt="2023-03-30T00:25:29.697" v="302" actId="1076"/>
          <ac:picMkLst>
            <pc:docMk/>
            <pc:sldMk cId="223425157" sldId="261"/>
            <ac:picMk id="13" creationId="{DEF1CD8C-0639-F1CC-2959-609719DDCCD9}"/>
          </ac:picMkLst>
        </pc:picChg>
        <pc:picChg chg="add mod">
          <ac:chgData name="Анастасия" userId="92989734e96dc53f" providerId="LiveId" clId="{257B662B-C4ED-45B0-BED0-488396EAC8CD}" dt="2023-03-30T00:25:27.144" v="300" actId="1076"/>
          <ac:picMkLst>
            <pc:docMk/>
            <pc:sldMk cId="223425157" sldId="261"/>
            <ac:picMk id="15" creationId="{82C14290-F46C-1C2A-3EB2-F2B1B76B6DBF}"/>
          </ac:picMkLst>
        </pc:picChg>
        <pc:picChg chg="add mod">
          <ac:chgData name="Анастасия" userId="92989734e96dc53f" providerId="LiveId" clId="{257B662B-C4ED-45B0-BED0-488396EAC8CD}" dt="2023-03-30T01:51:31.302" v="1887"/>
          <ac:picMkLst>
            <pc:docMk/>
            <pc:sldMk cId="223425157" sldId="261"/>
            <ac:picMk id="30" creationId="{A9B26A44-73B5-42F7-62B6-A3253DAC4D8A}"/>
          </ac:picMkLst>
        </pc:picChg>
        <pc:cxnChg chg="add mod">
          <ac:chgData name="Анастасия" userId="92989734e96dc53f" providerId="LiveId" clId="{257B662B-C4ED-45B0-BED0-488396EAC8CD}" dt="2023-03-30T00:25:50.093" v="307" actId="1076"/>
          <ac:cxnSpMkLst>
            <pc:docMk/>
            <pc:sldMk cId="223425157" sldId="261"/>
            <ac:cxnSpMk id="20" creationId="{6FF9B469-5EAE-CE13-875F-359E20AAF988}"/>
          </ac:cxnSpMkLst>
        </pc:cxnChg>
        <pc:cxnChg chg="add mod">
          <ac:chgData name="Анастасия" userId="92989734e96dc53f" providerId="LiveId" clId="{257B662B-C4ED-45B0-BED0-488396EAC8CD}" dt="2023-03-30T00:25:58.622" v="309" actId="1076"/>
          <ac:cxnSpMkLst>
            <pc:docMk/>
            <pc:sldMk cId="223425157" sldId="261"/>
            <ac:cxnSpMk id="21" creationId="{4B3BA4BA-4EC4-6008-3C28-65D12DCC015A}"/>
          </ac:cxnSpMkLst>
        </pc:cxnChg>
      </pc:sldChg>
      <pc:sldChg chg="addSp delSp modSp new mod modTransition modAnim">
        <pc:chgData name="Анастасия" userId="92989734e96dc53f" providerId="LiveId" clId="{257B662B-C4ED-45B0-BED0-488396EAC8CD}" dt="2023-03-30T01:52:37.298" v="1894"/>
        <pc:sldMkLst>
          <pc:docMk/>
          <pc:sldMk cId="3692518025" sldId="262"/>
        </pc:sldMkLst>
        <pc:spChg chg="mod">
          <ac:chgData name="Анастасия" userId="92989734e96dc53f" providerId="LiveId" clId="{257B662B-C4ED-45B0-BED0-488396EAC8CD}" dt="2023-03-30T00:42:06.073" v="499" actId="1076"/>
          <ac:spMkLst>
            <pc:docMk/>
            <pc:sldMk cId="3692518025" sldId="262"/>
            <ac:spMk id="2" creationId="{2A950EFF-E9BA-0BB4-CC7A-83E9348012FB}"/>
          </ac:spMkLst>
        </pc:spChg>
        <pc:spChg chg="del">
          <ac:chgData name="Анастасия" userId="92989734e96dc53f" providerId="LiveId" clId="{257B662B-C4ED-45B0-BED0-488396EAC8CD}" dt="2023-03-30T00:26:37.930" v="313"/>
          <ac:spMkLst>
            <pc:docMk/>
            <pc:sldMk cId="3692518025" sldId="262"/>
            <ac:spMk id="3" creationId="{D2460853-1322-97BE-D868-12545DACEB09}"/>
          </ac:spMkLst>
        </pc:spChg>
        <pc:spChg chg="del">
          <ac:chgData name="Анастасия" userId="92989734e96dc53f" providerId="LiveId" clId="{257B662B-C4ED-45B0-BED0-488396EAC8CD}" dt="2023-03-30T00:26:42.606" v="316"/>
          <ac:spMkLst>
            <pc:docMk/>
            <pc:sldMk cId="3692518025" sldId="262"/>
            <ac:spMk id="4" creationId="{817D9AF4-E894-CAD0-CF27-474C8517440E}"/>
          </ac:spMkLst>
        </pc:spChg>
        <pc:spChg chg="add mod">
          <ac:chgData name="Анастасия" userId="92989734e96dc53f" providerId="LiveId" clId="{257B662B-C4ED-45B0-BED0-488396EAC8CD}" dt="2023-03-30T00:42:11.784" v="500" actId="1076"/>
          <ac:spMkLst>
            <pc:docMk/>
            <pc:sldMk cId="3692518025" sldId="262"/>
            <ac:spMk id="5" creationId="{0A0FB8D1-1B6F-A63C-135D-587D8B943838}"/>
          </ac:spMkLst>
        </pc:spChg>
        <pc:spChg chg="add del mod">
          <ac:chgData name="Анастасия" userId="92989734e96dc53f" providerId="LiveId" clId="{257B662B-C4ED-45B0-BED0-488396EAC8CD}" dt="2023-03-30T00:28:18.731" v="325"/>
          <ac:spMkLst>
            <pc:docMk/>
            <pc:sldMk cId="3692518025" sldId="262"/>
            <ac:spMk id="11" creationId="{58EFC192-E55B-5CFA-CBA9-31566783AD85}"/>
          </ac:spMkLst>
        </pc:spChg>
        <pc:spChg chg="add del mod">
          <ac:chgData name="Анастасия" userId="92989734e96dc53f" providerId="LiveId" clId="{257B662B-C4ED-45B0-BED0-488396EAC8CD}" dt="2023-03-30T00:28:20.899" v="328"/>
          <ac:spMkLst>
            <pc:docMk/>
            <pc:sldMk cId="3692518025" sldId="262"/>
            <ac:spMk id="13" creationId="{B87C98BD-FD27-4C2D-A9EB-9B41E642FAD6}"/>
          </ac:spMkLst>
        </pc:spChg>
        <pc:spChg chg="add del mod ord">
          <ac:chgData name="Анастасия" userId="92989734e96dc53f" providerId="LiveId" clId="{257B662B-C4ED-45B0-BED0-488396EAC8CD}" dt="2023-03-30T00:41:18.792" v="486" actId="478"/>
          <ac:spMkLst>
            <pc:docMk/>
            <pc:sldMk cId="3692518025" sldId="262"/>
            <ac:spMk id="18" creationId="{3A57B299-FC8B-4BAF-D73D-9532296E36E5}"/>
          </ac:spMkLst>
        </pc:spChg>
        <pc:spChg chg="add del mod">
          <ac:chgData name="Анастасия" userId="92989734e96dc53f" providerId="LiveId" clId="{257B662B-C4ED-45B0-BED0-488396EAC8CD}" dt="2023-03-30T00:41:26.246" v="487" actId="21"/>
          <ac:spMkLst>
            <pc:docMk/>
            <pc:sldMk cId="3692518025" sldId="262"/>
            <ac:spMk id="28" creationId="{02641AFE-E3F0-5010-4C41-548A445D54CE}"/>
          </ac:spMkLst>
        </pc:spChg>
        <pc:spChg chg="add del mod">
          <ac:chgData name="Анастасия" userId="92989734e96dc53f" providerId="LiveId" clId="{257B662B-C4ED-45B0-BED0-488396EAC8CD}" dt="2023-03-30T00:41:29.100" v="488" actId="21"/>
          <ac:spMkLst>
            <pc:docMk/>
            <pc:sldMk cId="3692518025" sldId="262"/>
            <ac:spMk id="30" creationId="{48E9A498-E3C5-6C27-84F3-6A6C94FA9D84}"/>
          </ac:spMkLst>
        </pc:spChg>
        <pc:picChg chg="add del mod">
          <ac:chgData name="Анастасия" userId="92989734e96dc53f" providerId="LiveId" clId="{257B662B-C4ED-45B0-BED0-488396EAC8CD}" dt="2023-03-30T00:27:01.211" v="323" actId="478"/>
          <ac:picMkLst>
            <pc:docMk/>
            <pc:sldMk cId="3692518025" sldId="262"/>
            <ac:picMk id="7" creationId="{0D89A094-87A5-F551-C6B5-0BF7F4E4F2E4}"/>
          </ac:picMkLst>
        </pc:picChg>
        <pc:picChg chg="add del mod">
          <ac:chgData name="Анастасия" userId="92989734e96dc53f" providerId="LiveId" clId="{257B662B-C4ED-45B0-BED0-488396EAC8CD}" dt="2023-03-30T00:27:02.870" v="324" actId="478"/>
          <ac:picMkLst>
            <pc:docMk/>
            <pc:sldMk cId="3692518025" sldId="262"/>
            <ac:picMk id="9" creationId="{251A176B-12B7-655B-56EC-694F8F207AA7}"/>
          </ac:picMkLst>
        </pc:picChg>
        <pc:picChg chg="add del mod modCrop">
          <ac:chgData name="Анастасия" userId="92989734e96dc53f" providerId="LiveId" clId="{257B662B-C4ED-45B0-BED0-488396EAC8CD}" dt="2023-03-30T00:41:10.135" v="481" actId="478"/>
          <ac:picMkLst>
            <pc:docMk/>
            <pc:sldMk cId="3692518025" sldId="262"/>
            <ac:picMk id="15" creationId="{388A35A7-D77F-AC6D-169E-E8AA934D539D}"/>
          </ac:picMkLst>
        </pc:picChg>
        <pc:picChg chg="add del mod modCrop">
          <ac:chgData name="Анастасия" userId="92989734e96dc53f" providerId="LiveId" clId="{257B662B-C4ED-45B0-BED0-488396EAC8CD}" dt="2023-03-30T00:41:11.332" v="482" actId="478"/>
          <ac:picMkLst>
            <pc:docMk/>
            <pc:sldMk cId="3692518025" sldId="262"/>
            <ac:picMk id="17" creationId="{9C2C84C7-2852-2612-F96B-0F95DC59B5F1}"/>
          </ac:picMkLst>
        </pc:picChg>
        <pc:picChg chg="add mod">
          <ac:chgData name="Анастасия" userId="92989734e96dc53f" providerId="LiveId" clId="{257B662B-C4ED-45B0-BED0-488396EAC8CD}" dt="2023-03-30T00:42:24.238" v="502" actId="1076"/>
          <ac:picMkLst>
            <pc:docMk/>
            <pc:sldMk cId="3692518025" sldId="262"/>
            <ac:picMk id="20" creationId="{856D8693-AB1B-F900-C84E-11D5C3EAEB50}"/>
          </ac:picMkLst>
        </pc:picChg>
        <pc:picChg chg="add del mod">
          <ac:chgData name="Анастасия" userId="92989734e96dc53f" providerId="LiveId" clId="{257B662B-C4ED-45B0-BED0-488396EAC8CD}" dt="2023-03-30T00:40:37.547" v="471" actId="478"/>
          <ac:picMkLst>
            <pc:docMk/>
            <pc:sldMk cId="3692518025" sldId="262"/>
            <ac:picMk id="22" creationId="{2206DE71-9E0A-5361-FED5-E0CD35ED908C}"/>
          </ac:picMkLst>
        </pc:picChg>
        <pc:picChg chg="add del mod">
          <ac:chgData name="Анастасия" userId="92989734e96dc53f" providerId="LiveId" clId="{257B662B-C4ED-45B0-BED0-488396EAC8CD}" dt="2023-03-30T00:40:47.128" v="476" actId="478"/>
          <ac:picMkLst>
            <pc:docMk/>
            <pc:sldMk cId="3692518025" sldId="262"/>
            <ac:picMk id="24" creationId="{2AFBBD2E-D77C-A0BA-2849-D685ADEA13E4}"/>
          </ac:picMkLst>
        </pc:picChg>
        <pc:picChg chg="add mod">
          <ac:chgData name="Анастасия" userId="92989734e96dc53f" providerId="LiveId" clId="{257B662B-C4ED-45B0-BED0-488396EAC8CD}" dt="2023-03-30T00:42:18.571" v="501" actId="1076"/>
          <ac:picMkLst>
            <pc:docMk/>
            <pc:sldMk cId="3692518025" sldId="262"/>
            <ac:picMk id="26" creationId="{CE37C11E-5EB3-A0BF-3336-427BED3490EE}"/>
          </ac:picMkLst>
        </pc:picChg>
        <pc:picChg chg="add del mod">
          <ac:chgData name="Анастасия" userId="92989734e96dc53f" providerId="LiveId" clId="{257B662B-C4ED-45B0-BED0-488396EAC8CD}" dt="2023-03-30T01:52:17.032" v="1890"/>
          <ac:picMkLst>
            <pc:docMk/>
            <pc:sldMk cId="3692518025" sldId="262"/>
            <ac:picMk id="35" creationId="{79690C01-080F-7D4F-8486-17E8392FA734}"/>
          </ac:picMkLst>
        </pc:picChg>
        <pc:picChg chg="add del mod">
          <ac:chgData name="Анастасия" userId="92989734e96dc53f" providerId="LiveId" clId="{257B662B-C4ED-45B0-BED0-488396EAC8CD}" dt="2023-03-30T01:52:23.065" v="1891"/>
          <ac:picMkLst>
            <pc:docMk/>
            <pc:sldMk cId="3692518025" sldId="262"/>
            <ac:picMk id="38" creationId="{5DDF3F3B-E544-0F4D-1CB4-4EA43F7FE6A4}"/>
          </ac:picMkLst>
        </pc:picChg>
        <pc:picChg chg="add del mod">
          <ac:chgData name="Анастасия" userId="92989734e96dc53f" providerId="LiveId" clId="{257B662B-C4ED-45B0-BED0-488396EAC8CD}" dt="2023-03-30T01:52:24.769" v="1893"/>
          <ac:picMkLst>
            <pc:docMk/>
            <pc:sldMk cId="3692518025" sldId="262"/>
            <ac:picMk id="39" creationId="{00CAE9FC-8A12-A235-14A1-CD0D1D94AB07}"/>
          </ac:picMkLst>
        </pc:picChg>
        <pc:picChg chg="add del mod ord">
          <ac:chgData name="Анастасия" userId="92989734e96dc53f" providerId="LiveId" clId="{257B662B-C4ED-45B0-BED0-488396EAC8CD}" dt="2023-03-30T01:52:37.298" v="1894"/>
          <ac:picMkLst>
            <pc:docMk/>
            <pc:sldMk cId="3692518025" sldId="262"/>
            <ac:picMk id="42" creationId="{0DDD0CED-CB7C-92FA-46E2-2E72B3FC890F}"/>
          </ac:picMkLst>
        </pc:picChg>
        <pc:picChg chg="add mod">
          <ac:chgData name="Анастасия" userId="92989734e96dc53f" providerId="LiveId" clId="{257B662B-C4ED-45B0-BED0-488396EAC8CD}" dt="2023-03-30T01:52:37.298" v="1894"/>
          <ac:picMkLst>
            <pc:docMk/>
            <pc:sldMk cId="3692518025" sldId="262"/>
            <ac:picMk id="43" creationId="{D50ED681-C822-4AB1-2944-FACF87C4B955}"/>
          </ac:picMkLst>
        </pc:picChg>
      </pc:sldChg>
      <pc:sldChg chg="addSp delSp modSp add mod ord modTransition modAnim">
        <pc:chgData name="Анастасия" userId="92989734e96dc53f" providerId="LiveId" clId="{257B662B-C4ED-45B0-BED0-488396EAC8CD}" dt="2023-03-30T01:54:02.561" v="1901"/>
        <pc:sldMkLst>
          <pc:docMk/>
          <pc:sldMk cId="1095689008" sldId="263"/>
        </pc:sldMkLst>
        <pc:spChg chg="mod">
          <ac:chgData name="Анастасия" userId="92989734e96dc53f" providerId="LiveId" clId="{257B662B-C4ED-45B0-BED0-488396EAC8CD}" dt="2023-03-30T00:43:39.785" v="520" actId="1076"/>
          <ac:spMkLst>
            <pc:docMk/>
            <pc:sldMk cId="1095689008" sldId="263"/>
            <ac:spMk id="2" creationId="{E446214D-7857-C9F4-AECD-874327B08CB8}"/>
          </ac:spMkLst>
        </pc:spChg>
        <pc:spChg chg="add mod">
          <ac:chgData name="Анастасия" userId="92989734e96dc53f" providerId="LiveId" clId="{257B662B-C4ED-45B0-BED0-488396EAC8CD}" dt="2023-03-30T00:35:30.377" v="427" actId="1076"/>
          <ac:spMkLst>
            <pc:docMk/>
            <pc:sldMk cId="1095689008" sldId="263"/>
            <ac:spMk id="4" creationId="{7573DE37-19B1-DCDE-0C7A-8123DC8D5C34}"/>
          </ac:spMkLst>
        </pc:spChg>
        <pc:spChg chg="mod">
          <ac:chgData name="Анастасия" userId="92989734e96dc53f" providerId="LiveId" clId="{257B662B-C4ED-45B0-BED0-488396EAC8CD}" dt="2023-03-30T00:43:33.976" v="519" actId="1076"/>
          <ac:spMkLst>
            <pc:docMk/>
            <pc:sldMk cId="1095689008" sldId="263"/>
            <ac:spMk id="5" creationId="{33EAE285-3F52-6ECC-36FF-A0E2CDEF1BD2}"/>
          </ac:spMkLst>
        </pc:spChg>
        <pc:spChg chg="mod">
          <ac:chgData name="Анастасия" userId="92989734e96dc53f" providerId="LiveId" clId="{257B662B-C4ED-45B0-BED0-488396EAC8CD}" dt="2023-03-30T00:34:23.772" v="403" actId="27636"/>
          <ac:spMkLst>
            <pc:docMk/>
            <pc:sldMk cId="1095689008" sldId="263"/>
            <ac:spMk id="6" creationId="{FECED23B-4B90-04E1-2D1B-E48B474AF730}"/>
          </ac:spMkLst>
        </pc:spChg>
        <pc:spChg chg="mod">
          <ac:chgData name="Анастасия" userId="92989734e96dc53f" providerId="LiveId" clId="{257B662B-C4ED-45B0-BED0-488396EAC8CD}" dt="2023-03-30T00:43:29.997" v="518" actId="1076"/>
          <ac:spMkLst>
            <pc:docMk/>
            <pc:sldMk cId="1095689008" sldId="263"/>
            <ac:spMk id="7" creationId="{D2E2EF88-F310-25EA-B0B7-D60F26D98AA5}"/>
          </ac:spMkLst>
        </pc:spChg>
        <pc:spChg chg="add del mod">
          <ac:chgData name="Анастасия" userId="92989734e96dc53f" providerId="LiveId" clId="{257B662B-C4ED-45B0-BED0-488396EAC8CD}" dt="2023-03-30T00:35:16.581" v="421" actId="478"/>
          <ac:spMkLst>
            <pc:docMk/>
            <pc:sldMk cId="1095689008" sldId="263"/>
            <ac:spMk id="10" creationId="{F646AFF1-B87A-5AA5-6593-38D6457E77EF}"/>
          </ac:spMkLst>
        </pc:spChg>
        <pc:spChg chg="add del mod">
          <ac:chgData name="Анастасия" userId="92989734e96dc53f" providerId="LiveId" clId="{257B662B-C4ED-45B0-BED0-488396EAC8CD}" dt="2023-03-30T00:35:32.311" v="428" actId="478"/>
          <ac:spMkLst>
            <pc:docMk/>
            <pc:sldMk cId="1095689008" sldId="263"/>
            <ac:spMk id="14" creationId="{75364C8E-BA6D-B24F-D97A-EB5DCDBF24E4}"/>
          </ac:spMkLst>
        </pc:spChg>
        <pc:spChg chg="add mod ord">
          <ac:chgData name="Анастасия" userId="92989734e96dc53f" providerId="LiveId" clId="{257B662B-C4ED-45B0-BED0-488396EAC8CD}" dt="2023-03-30T00:44:12.233" v="527" actId="14100"/>
          <ac:spMkLst>
            <pc:docMk/>
            <pc:sldMk cId="1095689008" sldId="263"/>
            <ac:spMk id="31" creationId="{9D5A4ADB-69BA-5559-D368-6DE23C93097D}"/>
          </ac:spMkLst>
        </pc:spChg>
        <pc:picChg chg="del">
          <ac:chgData name="Анастасия" userId="92989734e96dc53f" providerId="LiveId" clId="{257B662B-C4ED-45B0-BED0-488396EAC8CD}" dt="2023-03-30T00:35:08.512" v="418" actId="478"/>
          <ac:picMkLst>
            <pc:docMk/>
            <pc:sldMk cId="1095689008" sldId="263"/>
            <ac:picMk id="9" creationId="{21A79EE4-7BC7-D830-DE11-2309FBDD7898}"/>
          </ac:picMkLst>
        </pc:picChg>
        <pc:picChg chg="del">
          <ac:chgData name="Анастасия" userId="92989734e96dc53f" providerId="LiveId" clId="{257B662B-C4ED-45B0-BED0-488396EAC8CD}" dt="2023-03-30T00:35:17.540" v="422" actId="478"/>
          <ac:picMkLst>
            <pc:docMk/>
            <pc:sldMk cId="1095689008" sldId="263"/>
            <ac:picMk id="11" creationId="{D20D74C7-56C0-7EBB-E09C-7D4F92F4BE84}"/>
          </ac:picMkLst>
        </pc:picChg>
        <pc:picChg chg="del">
          <ac:chgData name="Анастасия" userId="92989734e96dc53f" providerId="LiveId" clId="{257B662B-C4ED-45B0-BED0-488396EAC8CD}" dt="2023-03-30T00:35:18.477" v="423" actId="478"/>
          <ac:picMkLst>
            <pc:docMk/>
            <pc:sldMk cId="1095689008" sldId="263"/>
            <ac:picMk id="13" creationId="{DEF1CD8C-0639-F1CC-2959-609719DDCCD9}"/>
          </ac:picMkLst>
        </pc:picChg>
        <pc:picChg chg="del">
          <ac:chgData name="Анастасия" userId="92989734e96dc53f" providerId="LiveId" clId="{257B662B-C4ED-45B0-BED0-488396EAC8CD}" dt="2023-03-30T00:35:09.412" v="419" actId="478"/>
          <ac:picMkLst>
            <pc:docMk/>
            <pc:sldMk cId="1095689008" sldId="263"/>
            <ac:picMk id="15" creationId="{82C14290-F46C-1C2A-3EB2-F2B1B76B6DBF}"/>
          </ac:picMkLst>
        </pc:picChg>
        <pc:picChg chg="add del mod">
          <ac:chgData name="Анастасия" userId="92989734e96dc53f" providerId="LiveId" clId="{257B662B-C4ED-45B0-BED0-488396EAC8CD}" dt="2023-03-30T00:36:55.720" v="442" actId="478"/>
          <ac:picMkLst>
            <pc:docMk/>
            <pc:sldMk cId="1095689008" sldId="263"/>
            <ac:picMk id="17" creationId="{ADF3FA0B-02EC-1706-F626-2A86064981F7}"/>
          </ac:picMkLst>
        </pc:picChg>
        <pc:picChg chg="add del mod">
          <ac:chgData name="Анастасия" userId="92989734e96dc53f" providerId="LiveId" clId="{257B662B-C4ED-45B0-BED0-488396EAC8CD}" dt="2023-03-30T00:36:56.886" v="443" actId="478"/>
          <ac:picMkLst>
            <pc:docMk/>
            <pc:sldMk cId="1095689008" sldId="263"/>
            <ac:picMk id="22" creationId="{99FFC65C-C441-F84A-F3C5-C7154528E405}"/>
          </ac:picMkLst>
        </pc:picChg>
        <pc:picChg chg="add del mod">
          <ac:chgData name="Анастасия" userId="92989734e96dc53f" providerId="LiveId" clId="{257B662B-C4ED-45B0-BED0-488396EAC8CD}" dt="2023-03-30T00:36:57.904" v="444" actId="478"/>
          <ac:picMkLst>
            <pc:docMk/>
            <pc:sldMk cId="1095689008" sldId="263"/>
            <ac:picMk id="24" creationId="{CCB931C8-35EF-DB07-FE8B-85D49DADB2A3}"/>
          </ac:picMkLst>
        </pc:picChg>
        <pc:picChg chg="add mod">
          <ac:chgData name="Анастасия" userId="92989734e96dc53f" providerId="LiveId" clId="{257B662B-C4ED-45B0-BED0-488396EAC8CD}" dt="2023-03-30T00:43:45.449" v="521" actId="1076"/>
          <ac:picMkLst>
            <pc:docMk/>
            <pc:sldMk cId="1095689008" sldId="263"/>
            <ac:picMk id="26" creationId="{61C6A7CF-3BF4-4F3C-B01B-9A5FF2FA0B65}"/>
          </ac:picMkLst>
        </pc:picChg>
        <pc:picChg chg="add mod">
          <ac:chgData name="Анастасия" userId="92989734e96dc53f" providerId="LiveId" clId="{257B662B-C4ED-45B0-BED0-488396EAC8CD}" dt="2023-03-30T00:43:14.484" v="513" actId="1076"/>
          <ac:picMkLst>
            <pc:docMk/>
            <pc:sldMk cId="1095689008" sldId="263"/>
            <ac:picMk id="28" creationId="{15DCC19D-CB7D-6EF9-5ECD-DC1F8666D80E}"/>
          </ac:picMkLst>
        </pc:picChg>
        <pc:picChg chg="add mod">
          <ac:chgData name="Анастасия" userId="92989734e96dc53f" providerId="LiveId" clId="{257B662B-C4ED-45B0-BED0-488396EAC8CD}" dt="2023-03-30T00:43:10.208" v="512" actId="1076"/>
          <ac:picMkLst>
            <pc:docMk/>
            <pc:sldMk cId="1095689008" sldId="263"/>
            <ac:picMk id="30" creationId="{B1A0C945-C389-E380-E1DA-4F6D18AC52C5}"/>
          </ac:picMkLst>
        </pc:picChg>
        <pc:picChg chg="add del mod">
          <ac:chgData name="Анастасия" userId="92989734e96dc53f" providerId="LiveId" clId="{257B662B-C4ED-45B0-BED0-488396EAC8CD}" dt="2023-03-30T01:53:36.867" v="1897"/>
          <ac:picMkLst>
            <pc:docMk/>
            <pc:sldMk cId="1095689008" sldId="263"/>
            <ac:picMk id="36" creationId="{9F5D7451-5FFB-86A2-423B-3DD5A029B2EC}"/>
          </ac:picMkLst>
        </pc:picChg>
        <pc:picChg chg="add del mod">
          <ac:chgData name="Анастасия" userId="92989734e96dc53f" providerId="LiveId" clId="{257B662B-C4ED-45B0-BED0-488396EAC8CD}" dt="2023-03-30T01:53:44.279" v="1898"/>
          <ac:picMkLst>
            <pc:docMk/>
            <pc:sldMk cId="1095689008" sldId="263"/>
            <ac:picMk id="41" creationId="{365FF7BF-7EB8-EAA9-4B2C-E350CB5FAB38}"/>
          </ac:picMkLst>
        </pc:picChg>
        <pc:picChg chg="add del mod">
          <ac:chgData name="Анастасия" userId="92989734e96dc53f" providerId="LiveId" clId="{257B662B-C4ED-45B0-BED0-488396EAC8CD}" dt="2023-03-30T01:53:45.857" v="1900"/>
          <ac:picMkLst>
            <pc:docMk/>
            <pc:sldMk cId="1095689008" sldId="263"/>
            <ac:picMk id="42" creationId="{0D442EAE-C669-23D9-0E78-54A28AC183F2}"/>
          </ac:picMkLst>
        </pc:picChg>
        <pc:picChg chg="add del mod ord">
          <ac:chgData name="Анастасия" userId="92989734e96dc53f" providerId="LiveId" clId="{257B662B-C4ED-45B0-BED0-488396EAC8CD}" dt="2023-03-30T01:54:02.561" v="1901"/>
          <ac:picMkLst>
            <pc:docMk/>
            <pc:sldMk cId="1095689008" sldId="263"/>
            <ac:picMk id="45" creationId="{D8729B89-7A44-C1BD-452B-17036A932A40}"/>
          </ac:picMkLst>
        </pc:picChg>
        <pc:picChg chg="add mod">
          <ac:chgData name="Анастасия" userId="92989734e96dc53f" providerId="LiveId" clId="{257B662B-C4ED-45B0-BED0-488396EAC8CD}" dt="2023-03-30T01:54:02.561" v="1901"/>
          <ac:picMkLst>
            <pc:docMk/>
            <pc:sldMk cId="1095689008" sldId="263"/>
            <ac:picMk id="46" creationId="{C80FE475-CA91-2EE4-F5CA-BC2CC6AD225F}"/>
          </ac:picMkLst>
        </pc:picChg>
        <pc:cxnChg chg="del">
          <ac:chgData name="Анастасия" userId="92989734e96dc53f" providerId="LiveId" clId="{257B662B-C4ED-45B0-BED0-488396EAC8CD}" dt="2023-03-30T00:35:20.102" v="424" actId="478"/>
          <ac:cxnSpMkLst>
            <pc:docMk/>
            <pc:sldMk cId="1095689008" sldId="263"/>
            <ac:cxnSpMk id="20" creationId="{6FF9B469-5EAE-CE13-875F-359E20AAF988}"/>
          </ac:cxnSpMkLst>
        </pc:cxnChg>
        <pc:cxnChg chg="del">
          <ac:chgData name="Анастасия" userId="92989734e96dc53f" providerId="LiveId" clId="{257B662B-C4ED-45B0-BED0-488396EAC8CD}" dt="2023-03-30T00:35:25.949" v="426" actId="478"/>
          <ac:cxnSpMkLst>
            <pc:docMk/>
            <pc:sldMk cId="1095689008" sldId="263"/>
            <ac:cxnSpMk id="21" creationId="{4B3BA4BA-4EC4-6008-3C28-65D12DCC015A}"/>
          </ac:cxnSpMkLst>
        </pc:cxnChg>
      </pc:sldChg>
      <pc:sldChg chg="new del">
        <pc:chgData name="Анастасия" userId="92989734e96dc53f" providerId="LiveId" clId="{257B662B-C4ED-45B0-BED0-488396EAC8CD}" dt="2023-03-30T00:32:47.733" v="372" actId="680"/>
        <pc:sldMkLst>
          <pc:docMk/>
          <pc:sldMk cId="3059553546" sldId="263"/>
        </pc:sldMkLst>
      </pc:sldChg>
      <pc:sldChg chg="addSp delSp modSp new mod modTransition setBg modAnim">
        <pc:chgData name="Анастасия" userId="92989734e96dc53f" providerId="LiveId" clId="{257B662B-C4ED-45B0-BED0-488396EAC8CD}" dt="2023-03-30T01:57:36.009" v="1915"/>
        <pc:sldMkLst>
          <pc:docMk/>
          <pc:sldMk cId="652121124" sldId="264"/>
        </pc:sldMkLst>
        <pc:spChg chg="mod">
          <ac:chgData name="Анастасия" userId="92989734e96dc53f" providerId="LiveId" clId="{257B662B-C4ED-45B0-BED0-488396EAC8CD}" dt="2023-03-30T00:50:24.280" v="614" actId="1076"/>
          <ac:spMkLst>
            <pc:docMk/>
            <pc:sldMk cId="652121124" sldId="264"/>
            <ac:spMk id="2" creationId="{07522C04-22CB-01AD-F8DF-C1BCEE114BD4}"/>
          </ac:spMkLst>
        </pc:spChg>
        <pc:spChg chg="del">
          <ac:chgData name="Анастасия" userId="92989734e96dc53f" providerId="LiveId" clId="{257B662B-C4ED-45B0-BED0-488396EAC8CD}" dt="2023-03-30T00:46:54.674" v="556"/>
          <ac:spMkLst>
            <pc:docMk/>
            <pc:sldMk cId="652121124" sldId="264"/>
            <ac:spMk id="3" creationId="{1D6D9C6B-24F5-399C-D8C3-84212F867266}"/>
          </ac:spMkLst>
        </pc:spChg>
        <pc:spChg chg="mod">
          <ac:chgData name="Анастасия" userId="92989734e96dc53f" providerId="LiveId" clId="{257B662B-C4ED-45B0-BED0-488396EAC8CD}" dt="2023-03-30T01:55:19.580" v="1911" actId="20577"/>
          <ac:spMkLst>
            <pc:docMk/>
            <pc:sldMk cId="652121124" sldId="264"/>
            <ac:spMk id="4" creationId="{8AD3E979-0C7A-1D11-1736-ADE0BF5C445F}"/>
          </ac:spMkLst>
        </pc:spChg>
        <pc:spChg chg="add mod">
          <ac:chgData name="Анастасия" userId="92989734e96dc53f" providerId="LiveId" clId="{257B662B-C4ED-45B0-BED0-488396EAC8CD}" dt="2023-03-30T00:48:11.663" v="575" actId="1076"/>
          <ac:spMkLst>
            <pc:docMk/>
            <pc:sldMk cId="652121124" sldId="264"/>
            <ac:spMk id="6" creationId="{A2BF697E-6AA4-8A10-ABC7-0C7C8A42308A}"/>
          </ac:spMkLst>
        </pc:spChg>
        <pc:spChg chg="add del">
          <ac:chgData name="Анастасия" userId="92989734e96dc53f" providerId="LiveId" clId="{257B662B-C4ED-45B0-BED0-488396EAC8CD}" dt="2023-03-30T00:49:18.969" v="593" actId="22"/>
          <ac:spMkLst>
            <pc:docMk/>
            <pc:sldMk cId="652121124" sldId="264"/>
            <ac:spMk id="8" creationId="{FABB0190-0DD5-625F-01FA-A95F3773C811}"/>
          </ac:spMkLst>
        </pc:spChg>
        <pc:spChg chg="add del mod">
          <ac:chgData name="Анастасия" userId="92989734e96dc53f" providerId="LiveId" clId="{257B662B-C4ED-45B0-BED0-488396EAC8CD}" dt="2023-03-30T00:49:23.423" v="596" actId="21"/>
          <ac:spMkLst>
            <pc:docMk/>
            <pc:sldMk cId="652121124" sldId="264"/>
            <ac:spMk id="10" creationId="{C095A3C0-A168-2E21-EAF7-56ED7999D021}"/>
          </ac:spMkLst>
        </pc:spChg>
        <pc:spChg chg="add del mod">
          <ac:chgData name="Анастасия" userId="92989734e96dc53f" providerId="LiveId" clId="{257B662B-C4ED-45B0-BED0-488396EAC8CD}" dt="2023-03-30T00:49:30.987" v="598"/>
          <ac:spMkLst>
            <pc:docMk/>
            <pc:sldMk cId="652121124" sldId="264"/>
            <ac:spMk id="11" creationId="{74CEEECA-5777-5471-0EB5-1488ABAA11BC}"/>
          </ac:spMkLst>
        </pc:spChg>
        <pc:spChg chg="add mod">
          <ac:chgData name="Анастасия" userId="92989734e96dc53f" providerId="LiveId" clId="{257B662B-C4ED-45B0-BED0-488396EAC8CD}" dt="2023-03-30T00:50:18.802" v="613" actId="1076"/>
          <ac:spMkLst>
            <pc:docMk/>
            <pc:sldMk cId="652121124" sldId="264"/>
            <ac:spMk id="13" creationId="{F0516374-7B04-C0E3-154A-57C12AEF20A2}"/>
          </ac:spMkLst>
        </pc:spChg>
        <pc:spChg chg="add">
          <ac:chgData name="Анастасия" userId="92989734e96dc53f" providerId="LiveId" clId="{257B662B-C4ED-45B0-BED0-488396EAC8CD}" dt="2023-03-30T00:46:57.924" v="557" actId="26606"/>
          <ac:spMkLst>
            <pc:docMk/>
            <pc:sldMk cId="652121124" sldId="264"/>
            <ac:spMk id="2055" creationId="{416A0E3C-60E6-4F39-BC55-5F7C224E1F7C}"/>
          </ac:spMkLst>
        </pc:spChg>
        <pc:spChg chg="add">
          <ac:chgData name="Анастасия" userId="92989734e96dc53f" providerId="LiveId" clId="{257B662B-C4ED-45B0-BED0-488396EAC8CD}" dt="2023-03-30T00:46:57.924" v="557" actId="26606"/>
          <ac:spMkLst>
            <pc:docMk/>
            <pc:sldMk cId="652121124" sldId="264"/>
            <ac:spMk id="2059" creationId="{873ECEC8-0F24-45B8-950F-35FC94BCEAC8}"/>
          </ac:spMkLst>
        </pc:spChg>
        <pc:spChg chg="add">
          <ac:chgData name="Анастасия" userId="92989734e96dc53f" providerId="LiveId" clId="{257B662B-C4ED-45B0-BED0-488396EAC8CD}" dt="2023-03-30T00:46:57.924" v="557" actId="26606"/>
          <ac:spMkLst>
            <pc:docMk/>
            <pc:sldMk cId="652121124" sldId="264"/>
            <ac:spMk id="2063" creationId="{8B53612E-ADB2-4457-9688-89506397AF28}"/>
          </ac:spMkLst>
        </pc:spChg>
        <pc:picChg chg="add del mod">
          <ac:chgData name="Анастасия" userId="92989734e96dc53f" providerId="LiveId" clId="{257B662B-C4ED-45B0-BED0-488396EAC8CD}" dt="2023-03-30T00:49:37.715" v="602"/>
          <ac:picMkLst>
            <pc:docMk/>
            <pc:sldMk cId="652121124" sldId="264"/>
            <ac:picMk id="12" creationId="{F281C008-4395-DFE0-77F3-94A9F74973BB}"/>
          </ac:picMkLst>
        </pc:picChg>
        <pc:picChg chg="add del mod">
          <ac:chgData name="Анастасия" userId="92989734e96dc53f" providerId="LiveId" clId="{257B662B-C4ED-45B0-BED0-488396EAC8CD}" dt="2023-03-30T01:57:05.541" v="1914"/>
          <ac:picMkLst>
            <pc:docMk/>
            <pc:sldMk cId="652121124" sldId="264"/>
            <ac:picMk id="23" creationId="{67B34592-4060-7336-BD2E-CE3B581358F9}"/>
          </ac:picMkLst>
        </pc:picChg>
        <pc:picChg chg="add del mod">
          <ac:chgData name="Анастасия" userId="92989734e96dc53f" providerId="LiveId" clId="{257B662B-C4ED-45B0-BED0-488396EAC8CD}" dt="2023-03-30T01:57:36.009" v="1915"/>
          <ac:picMkLst>
            <pc:docMk/>
            <pc:sldMk cId="652121124" sldId="264"/>
            <ac:picMk id="28" creationId="{3EA8DFD2-7806-49C6-9DFF-486A80D2E9EB}"/>
          </ac:picMkLst>
        </pc:picChg>
        <pc:picChg chg="add mod">
          <ac:chgData name="Анастасия" userId="92989734e96dc53f" providerId="LiveId" clId="{257B662B-C4ED-45B0-BED0-488396EAC8CD}" dt="2023-03-30T01:57:36.009" v="1915"/>
          <ac:picMkLst>
            <pc:docMk/>
            <pc:sldMk cId="652121124" sldId="264"/>
            <ac:picMk id="29" creationId="{13BE6DE1-6846-FDF6-6684-AAD36EB03368}"/>
          </ac:picMkLst>
        </pc:picChg>
        <pc:picChg chg="add mod">
          <ac:chgData name="Анастасия" userId="92989734e96dc53f" providerId="LiveId" clId="{257B662B-C4ED-45B0-BED0-488396EAC8CD}" dt="2023-03-30T00:47:08.992" v="559" actId="1076"/>
          <ac:picMkLst>
            <pc:docMk/>
            <pc:sldMk cId="652121124" sldId="264"/>
            <ac:picMk id="2050" creationId="{3EBCCE73-BD13-20F2-48D5-4D3A7F0ED1C9}"/>
          </ac:picMkLst>
        </pc:picChg>
        <pc:cxnChg chg="add">
          <ac:chgData name="Анастасия" userId="92989734e96dc53f" providerId="LiveId" clId="{257B662B-C4ED-45B0-BED0-488396EAC8CD}" dt="2023-03-30T00:46:57.924" v="557" actId="26606"/>
          <ac:cxnSpMkLst>
            <pc:docMk/>
            <pc:sldMk cId="652121124" sldId="264"/>
            <ac:cxnSpMk id="2057" creationId="{C5025DAC-8B93-4160-B017-3A274A5828C0}"/>
          </ac:cxnSpMkLst>
        </pc:cxnChg>
        <pc:cxnChg chg="add">
          <ac:chgData name="Анастасия" userId="92989734e96dc53f" providerId="LiveId" clId="{257B662B-C4ED-45B0-BED0-488396EAC8CD}" dt="2023-03-30T00:46:57.924" v="557" actId="26606"/>
          <ac:cxnSpMkLst>
            <pc:docMk/>
            <pc:sldMk cId="652121124" sldId="264"/>
            <ac:cxnSpMk id="2061" creationId="{89EB8C68-FF1B-4849-867B-32D29B19F102}"/>
          </ac:cxnSpMkLst>
        </pc:cxnChg>
      </pc:sldChg>
      <pc:sldChg chg="addSp delSp modSp new mod modTransition modAnim">
        <pc:chgData name="Анастасия" userId="92989734e96dc53f" providerId="LiveId" clId="{257B662B-C4ED-45B0-BED0-488396EAC8CD}" dt="2023-03-30T02:05:02.319" v="1925"/>
        <pc:sldMkLst>
          <pc:docMk/>
          <pc:sldMk cId="3462050088" sldId="265"/>
        </pc:sldMkLst>
        <pc:spChg chg="mod">
          <ac:chgData name="Анастасия" userId="92989734e96dc53f" providerId="LiveId" clId="{257B662B-C4ED-45B0-BED0-488396EAC8CD}" dt="2023-03-30T01:09:36.312" v="1650" actId="27636"/>
          <ac:spMkLst>
            <pc:docMk/>
            <pc:sldMk cId="3462050088" sldId="265"/>
            <ac:spMk id="2" creationId="{1906B83A-7C61-9D5C-6819-D0CF037EED57}"/>
          </ac:spMkLst>
        </pc:spChg>
        <pc:spChg chg="mod">
          <ac:chgData name="Анастасия" userId="92989734e96dc53f" providerId="LiveId" clId="{257B662B-C4ED-45B0-BED0-488396EAC8CD}" dt="2023-03-30T01:26:36.018" v="1665" actId="20577"/>
          <ac:spMkLst>
            <pc:docMk/>
            <pc:sldMk cId="3462050088" sldId="265"/>
            <ac:spMk id="3" creationId="{EA986714-6C6A-6D35-FB74-42F1202E9A1E}"/>
          </ac:spMkLst>
        </pc:spChg>
        <pc:spChg chg="del">
          <ac:chgData name="Анастасия" userId="92989734e96dc53f" providerId="LiveId" clId="{257B662B-C4ED-45B0-BED0-488396EAC8CD}" dt="2023-03-30T01:07:32.959" v="1619" actId="478"/>
          <ac:spMkLst>
            <pc:docMk/>
            <pc:sldMk cId="3462050088" sldId="265"/>
            <ac:spMk id="4" creationId="{4600B606-7B43-9D83-F4E0-0C054C90A9AB}"/>
          </ac:spMkLst>
        </pc:spChg>
        <pc:picChg chg="add mod">
          <ac:chgData name="Анастасия" userId="92989734e96dc53f" providerId="LiveId" clId="{257B662B-C4ED-45B0-BED0-488396EAC8CD}" dt="2023-03-30T01:09:28.532" v="1645" actId="1076"/>
          <ac:picMkLst>
            <pc:docMk/>
            <pc:sldMk cId="3462050088" sldId="265"/>
            <ac:picMk id="12" creationId="{67CA2001-E406-38AE-720E-545DA21226B1}"/>
          </ac:picMkLst>
        </pc:picChg>
        <pc:picChg chg="add del mod">
          <ac:chgData name="Анастасия" userId="92989734e96dc53f" providerId="LiveId" clId="{257B662B-C4ED-45B0-BED0-488396EAC8CD}" dt="2023-03-30T02:01:09.680" v="1918"/>
          <ac:picMkLst>
            <pc:docMk/>
            <pc:sldMk cId="3462050088" sldId="265"/>
            <ac:picMk id="23" creationId="{2242C3A7-B5DF-B5F7-F27E-B64078528360}"/>
          </ac:picMkLst>
        </pc:picChg>
        <pc:picChg chg="add del mod">
          <ac:chgData name="Анастасия" userId="92989734e96dc53f" providerId="LiveId" clId="{257B662B-C4ED-45B0-BED0-488396EAC8CD}" dt="2023-03-30T02:02:21.028" v="1919"/>
          <ac:picMkLst>
            <pc:docMk/>
            <pc:sldMk cId="3462050088" sldId="265"/>
            <ac:picMk id="27" creationId="{C45B079C-C078-04D1-BCCF-FE4288930578}"/>
          </ac:picMkLst>
        </pc:picChg>
        <pc:picChg chg="add del mod">
          <ac:chgData name="Анастасия" userId="92989734e96dc53f" providerId="LiveId" clId="{257B662B-C4ED-45B0-BED0-488396EAC8CD}" dt="2023-03-30T02:03:07.729" v="1921"/>
          <ac:picMkLst>
            <pc:docMk/>
            <pc:sldMk cId="3462050088" sldId="265"/>
            <ac:picMk id="28" creationId="{008DCF37-EAFC-9CCF-7A03-F4235C8F307C}"/>
          </ac:picMkLst>
        </pc:picChg>
        <pc:picChg chg="add del mod ord">
          <ac:chgData name="Анастасия" userId="92989734e96dc53f" providerId="LiveId" clId="{257B662B-C4ED-45B0-BED0-488396EAC8CD}" dt="2023-03-30T02:03:53.987" v="1922"/>
          <ac:picMkLst>
            <pc:docMk/>
            <pc:sldMk cId="3462050088" sldId="265"/>
            <ac:picMk id="32" creationId="{1E86A64D-05E9-A39D-3CA1-83E57D07E3DE}"/>
          </ac:picMkLst>
        </pc:picChg>
        <pc:picChg chg="add del mod">
          <ac:chgData name="Анастасия" userId="92989734e96dc53f" providerId="LiveId" clId="{257B662B-C4ED-45B0-BED0-488396EAC8CD}" dt="2023-03-30T02:03:55.475" v="1924"/>
          <ac:picMkLst>
            <pc:docMk/>
            <pc:sldMk cId="3462050088" sldId="265"/>
            <ac:picMk id="33" creationId="{240ADED3-9F2C-71C3-4531-2B9B8DC6CDC6}"/>
          </ac:picMkLst>
        </pc:picChg>
        <pc:picChg chg="add del mod ord">
          <ac:chgData name="Анастасия" userId="92989734e96dc53f" providerId="LiveId" clId="{257B662B-C4ED-45B0-BED0-488396EAC8CD}" dt="2023-03-30T02:05:02.319" v="1925"/>
          <ac:picMkLst>
            <pc:docMk/>
            <pc:sldMk cId="3462050088" sldId="265"/>
            <ac:picMk id="36" creationId="{694F4E6B-832F-71E8-C2AE-52B11F6D1C4C}"/>
          </ac:picMkLst>
        </pc:picChg>
        <pc:picChg chg="add mod">
          <ac:chgData name="Анастасия" userId="92989734e96dc53f" providerId="LiveId" clId="{257B662B-C4ED-45B0-BED0-488396EAC8CD}" dt="2023-03-30T02:05:02.319" v="1925"/>
          <ac:picMkLst>
            <pc:docMk/>
            <pc:sldMk cId="3462050088" sldId="265"/>
            <ac:picMk id="37" creationId="{CD9556EB-B96D-D1E2-B91B-9DFF1135A0E5}"/>
          </ac:picMkLst>
        </pc:picChg>
        <pc:cxnChg chg="add mod">
          <ac:chgData name="Анастасия" userId="92989734e96dc53f" providerId="LiveId" clId="{257B662B-C4ED-45B0-BED0-488396EAC8CD}" dt="2023-03-30T01:08:13.288" v="1628" actId="1076"/>
          <ac:cxnSpMkLst>
            <pc:docMk/>
            <pc:sldMk cId="3462050088" sldId="265"/>
            <ac:cxnSpMk id="5" creationId="{4C3BC657-994E-E0D0-1455-1A22DADF7C87}"/>
          </ac:cxnSpMkLst>
        </pc:cxnChg>
        <pc:cxnChg chg="add mod">
          <ac:chgData name="Анастасия" userId="92989734e96dc53f" providerId="LiveId" clId="{257B662B-C4ED-45B0-BED0-488396EAC8CD}" dt="2023-03-30T01:08:48.081" v="1638" actId="1076"/>
          <ac:cxnSpMkLst>
            <pc:docMk/>
            <pc:sldMk cId="3462050088" sldId="265"/>
            <ac:cxnSpMk id="8" creationId="{3FC7B4E3-593F-3F47-380D-6C3D114B6D43}"/>
          </ac:cxnSpMkLst>
        </pc:cxnChg>
      </pc:sldChg>
      <pc:sldChg chg="modSp new del mod">
        <pc:chgData name="Анастасия" userId="92989734e96dc53f" providerId="LiveId" clId="{257B662B-C4ED-45B0-BED0-488396EAC8CD}" dt="2023-03-30T01:27:51.983" v="1669" actId="2696"/>
        <pc:sldMkLst>
          <pc:docMk/>
          <pc:sldMk cId="3605031059" sldId="266"/>
        </pc:sldMkLst>
        <pc:spChg chg="mod">
          <ac:chgData name="Анастасия" userId="92989734e96dc53f" providerId="LiveId" clId="{257B662B-C4ED-45B0-BED0-488396EAC8CD}" dt="2023-03-30T01:27:39.098" v="1667"/>
          <ac:spMkLst>
            <pc:docMk/>
            <pc:sldMk cId="3605031059" sldId="266"/>
            <ac:spMk id="3" creationId="{D2498939-D4BD-A8CB-F2E5-7D6F70D055D6}"/>
          </ac:spMkLst>
        </pc:spChg>
      </pc:sldChg>
      <pc:sldChg chg="addSp delSp modSp new mod modTransition modAnim">
        <pc:chgData name="Анастасия" userId="92989734e96dc53f" providerId="LiveId" clId="{257B662B-C4ED-45B0-BED0-488396EAC8CD}" dt="2023-03-30T02:13:05.990" v="1958"/>
        <pc:sldMkLst>
          <pc:docMk/>
          <pc:sldMk cId="3846351962" sldId="267"/>
        </pc:sldMkLst>
        <pc:spChg chg="mod">
          <ac:chgData name="Анастасия" userId="92989734e96dc53f" providerId="LiveId" clId="{257B662B-C4ED-45B0-BED0-488396EAC8CD}" dt="2023-03-30T01:32:35.637" v="1831" actId="20577"/>
          <ac:spMkLst>
            <pc:docMk/>
            <pc:sldMk cId="3846351962" sldId="267"/>
            <ac:spMk id="2" creationId="{F87D54D5-65CD-1A95-7B36-A2D01E14C510}"/>
          </ac:spMkLst>
        </pc:spChg>
        <pc:spChg chg="mod">
          <ac:chgData name="Анастасия" userId="92989734e96dc53f" providerId="LiveId" clId="{257B662B-C4ED-45B0-BED0-488396EAC8CD}" dt="2023-03-30T02:07:23.320" v="1940" actId="20577"/>
          <ac:spMkLst>
            <pc:docMk/>
            <pc:sldMk cId="3846351962" sldId="267"/>
            <ac:spMk id="3" creationId="{6B89142C-52C3-E67C-47E8-AF025C378516}"/>
          </ac:spMkLst>
        </pc:spChg>
        <pc:picChg chg="add del mod">
          <ac:chgData name="Анастасия" userId="92989734e96dc53f" providerId="LiveId" clId="{257B662B-C4ED-45B0-BED0-488396EAC8CD}" dt="2023-03-30T02:08:11.467" v="1942"/>
          <ac:picMkLst>
            <pc:docMk/>
            <pc:sldMk cId="3846351962" sldId="267"/>
            <ac:picMk id="14" creationId="{F431F707-BFC5-124A-3BEB-A84A7706AD66}"/>
          </ac:picMkLst>
        </pc:picChg>
        <pc:picChg chg="add del mod">
          <ac:chgData name="Анастасия" userId="92989734e96dc53f" providerId="LiveId" clId="{257B662B-C4ED-45B0-BED0-488396EAC8CD}" dt="2023-03-30T02:09:03.128" v="1943"/>
          <ac:picMkLst>
            <pc:docMk/>
            <pc:sldMk cId="3846351962" sldId="267"/>
            <ac:picMk id="19" creationId="{42F6E74D-E61A-FE79-E899-57D098B01E98}"/>
          </ac:picMkLst>
        </pc:picChg>
        <pc:picChg chg="add del mod">
          <ac:chgData name="Анастасия" userId="92989734e96dc53f" providerId="LiveId" clId="{257B662B-C4ED-45B0-BED0-488396EAC8CD}" dt="2023-03-30T02:09:21.744" v="1945"/>
          <ac:picMkLst>
            <pc:docMk/>
            <pc:sldMk cId="3846351962" sldId="267"/>
            <ac:picMk id="20" creationId="{5CEC0D63-C5D7-6D89-D072-88F3A461F3FB}"/>
          </ac:picMkLst>
        </pc:picChg>
        <pc:picChg chg="add del mod ord">
          <ac:chgData name="Анастасия" userId="92989734e96dc53f" providerId="LiveId" clId="{257B662B-C4ED-45B0-BED0-488396EAC8CD}" dt="2023-03-30T02:09:36.475" v="1946"/>
          <ac:picMkLst>
            <pc:docMk/>
            <pc:sldMk cId="3846351962" sldId="267"/>
            <ac:picMk id="24" creationId="{09E03431-DE30-FE4D-2466-097B33B5E18C}"/>
          </ac:picMkLst>
        </pc:picChg>
        <pc:picChg chg="add del mod">
          <ac:chgData name="Анастасия" userId="92989734e96dc53f" providerId="LiveId" clId="{257B662B-C4ED-45B0-BED0-488396EAC8CD}" dt="2023-03-30T02:09:37.898" v="1948"/>
          <ac:picMkLst>
            <pc:docMk/>
            <pc:sldMk cId="3846351962" sldId="267"/>
            <ac:picMk id="25" creationId="{0606D691-9328-4704-31E2-92656C74D98E}"/>
          </ac:picMkLst>
        </pc:picChg>
        <pc:picChg chg="add del mod ord">
          <ac:chgData name="Анастасия" userId="92989734e96dc53f" providerId="LiveId" clId="{257B662B-C4ED-45B0-BED0-488396EAC8CD}" dt="2023-03-30T02:10:11.634" v="1949"/>
          <ac:picMkLst>
            <pc:docMk/>
            <pc:sldMk cId="3846351962" sldId="267"/>
            <ac:picMk id="28" creationId="{566C0E6B-4B78-CB26-EA48-AB69B2E86082}"/>
          </ac:picMkLst>
        </pc:picChg>
        <pc:picChg chg="add del mod">
          <ac:chgData name="Анастасия" userId="92989734e96dc53f" providerId="LiveId" clId="{257B662B-C4ED-45B0-BED0-488396EAC8CD}" dt="2023-03-30T02:10:13.252" v="1951"/>
          <ac:picMkLst>
            <pc:docMk/>
            <pc:sldMk cId="3846351962" sldId="267"/>
            <ac:picMk id="29" creationId="{42CDF1FA-28A7-0A0B-CDD0-7FD2FA47D1B7}"/>
          </ac:picMkLst>
        </pc:picChg>
        <pc:picChg chg="add del mod ord">
          <ac:chgData name="Анастасия" userId="92989734e96dc53f" providerId="LiveId" clId="{257B662B-C4ED-45B0-BED0-488396EAC8CD}" dt="2023-03-30T02:10:29.926" v="1952"/>
          <ac:picMkLst>
            <pc:docMk/>
            <pc:sldMk cId="3846351962" sldId="267"/>
            <ac:picMk id="32" creationId="{399DABA4-EB76-39CA-F815-9A9B88586EB7}"/>
          </ac:picMkLst>
        </pc:picChg>
        <pc:picChg chg="add del mod">
          <ac:chgData name="Анастасия" userId="92989734e96dc53f" providerId="LiveId" clId="{257B662B-C4ED-45B0-BED0-488396EAC8CD}" dt="2023-03-30T02:10:31.464" v="1954"/>
          <ac:picMkLst>
            <pc:docMk/>
            <pc:sldMk cId="3846351962" sldId="267"/>
            <ac:picMk id="33" creationId="{698AFAF6-426F-F0D7-C335-AB75BFD14169}"/>
          </ac:picMkLst>
        </pc:picChg>
        <pc:picChg chg="add del mod ord">
          <ac:chgData name="Анастасия" userId="92989734e96dc53f" providerId="LiveId" clId="{257B662B-C4ED-45B0-BED0-488396EAC8CD}" dt="2023-03-30T02:11:22.622" v="1955"/>
          <ac:picMkLst>
            <pc:docMk/>
            <pc:sldMk cId="3846351962" sldId="267"/>
            <ac:picMk id="35" creationId="{16E2CE37-39F3-197C-716C-D44B7413316D}"/>
          </ac:picMkLst>
        </pc:picChg>
        <pc:picChg chg="add del mod">
          <ac:chgData name="Анастасия" userId="92989734e96dc53f" providerId="LiveId" clId="{257B662B-C4ED-45B0-BED0-488396EAC8CD}" dt="2023-03-30T02:12:14.409" v="1957"/>
          <ac:picMkLst>
            <pc:docMk/>
            <pc:sldMk cId="3846351962" sldId="267"/>
            <ac:picMk id="36" creationId="{16E1F722-9E63-81AB-9E53-F76337322F60}"/>
          </ac:picMkLst>
        </pc:picChg>
        <pc:picChg chg="add del mod ord">
          <ac:chgData name="Анастасия" userId="92989734e96dc53f" providerId="LiveId" clId="{257B662B-C4ED-45B0-BED0-488396EAC8CD}" dt="2023-03-30T02:13:05.990" v="1958"/>
          <ac:picMkLst>
            <pc:docMk/>
            <pc:sldMk cId="3846351962" sldId="267"/>
            <ac:picMk id="40" creationId="{CA24998E-E6D7-A7E0-7E0D-F76607950221}"/>
          </ac:picMkLst>
        </pc:picChg>
        <pc:picChg chg="add mod">
          <ac:chgData name="Анастасия" userId="92989734e96dc53f" providerId="LiveId" clId="{257B662B-C4ED-45B0-BED0-488396EAC8CD}" dt="2023-03-30T02:13:05.990" v="1958"/>
          <ac:picMkLst>
            <pc:docMk/>
            <pc:sldMk cId="3846351962" sldId="267"/>
            <ac:picMk id="41" creationId="{82951A78-3063-4934-6C9E-AEDE26B39A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E78B6-8ED8-4572-857E-800AFDB2848B}" type="datetimeFigureOut">
              <a:rPr lang="en-US" smtClean="0"/>
              <a:t>3/29/2023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2876EF-FFAE-4265-818D-C9A81CA1008A}" type="slidenum">
              <a:rPr lang="en-US" smtClean="0"/>
              <a:t>‹#›</a:t>
            </a:fld>
            <a:endParaRPr lang="en-US"/>
          </a:p>
        </p:txBody>
      </p:sp>
    </p:spTree>
    <p:extLst>
      <p:ext uri="{BB962C8B-B14F-4D97-AF65-F5344CB8AC3E}">
        <p14:creationId xmlns:p14="http://schemas.microsoft.com/office/powerpoint/2010/main" val="2663011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2876EF-FFAE-4265-818D-C9A81CA1008A}" type="slidenum">
              <a:rPr lang="en-US" smtClean="0"/>
              <a:t>10</a:t>
            </a:fld>
            <a:endParaRPr lang="en-US"/>
          </a:p>
        </p:txBody>
      </p:sp>
    </p:spTree>
    <p:extLst>
      <p:ext uri="{BB962C8B-B14F-4D97-AF65-F5344CB8AC3E}">
        <p14:creationId xmlns:p14="http://schemas.microsoft.com/office/powerpoint/2010/main" val="111975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3/29/2023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4605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3/29/2023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3911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3/29/2023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572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3/29/2023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3400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3/29/2023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736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3/29/2023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4311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3/29/2023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8686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3/29/2023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876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3/29/2023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2940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3/29/2023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12807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3/29/2023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2725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3/29/2023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29636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33A285-5897-B22D-C87D-E3832E711928}"/>
              </a:ext>
            </a:extLst>
          </p:cNvPr>
          <p:cNvPicPr>
            <a:picLocks noChangeAspect="1"/>
          </p:cNvPicPr>
          <p:nvPr/>
        </p:nvPicPr>
        <p:blipFill rotWithShape="1">
          <a:blip r:embed="rId4">
            <a:alphaModFix amt="35000"/>
          </a:blip>
          <a:srcRect t="15718" b="13"/>
          <a:stretch/>
        </p:blipFill>
        <p:spPr>
          <a:xfrm>
            <a:off x="20" y="10"/>
            <a:ext cx="12191980" cy="6857990"/>
          </a:xfrm>
          <a:prstGeom prst="rect">
            <a:avLst/>
          </a:prstGeom>
        </p:spPr>
      </p:pic>
      <p:sp>
        <p:nvSpPr>
          <p:cNvPr id="2" name="Title 1">
            <a:extLst>
              <a:ext uri="{FF2B5EF4-FFF2-40B4-BE49-F238E27FC236}">
                <a16:creationId xmlns:a16="http://schemas.microsoft.com/office/drawing/2014/main" id="{8FD8901D-8EE7-97D1-DC35-6271813CECD5}"/>
              </a:ext>
            </a:extLst>
          </p:cNvPr>
          <p:cNvSpPr>
            <a:spLocks noGrp="1"/>
          </p:cNvSpPr>
          <p:nvPr>
            <p:ph type="ctrTitle"/>
          </p:nvPr>
        </p:nvSpPr>
        <p:spPr>
          <a:xfrm>
            <a:off x="1097280" y="758952"/>
            <a:ext cx="10058400" cy="3566160"/>
          </a:xfrm>
        </p:spPr>
        <p:txBody>
          <a:bodyPr>
            <a:normAutofit fontScale="90000"/>
          </a:bodyPr>
          <a:lstStyle/>
          <a:p>
            <a:r>
              <a:rPr lang="en-US" dirty="0">
                <a:solidFill>
                  <a:srgbClr val="FFFFFF"/>
                </a:solidFill>
              </a:rPr>
              <a:t>Bedding Bathing &amp; Yonder Loyalty Program Customer Analysis and persona creation.</a:t>
            </a:r>
          </a:p>
        </p:txBody>
      </p:sp>
      <p:sp>
        <p:nvSpPr>
          <p:cNvPr id="3" name="Subtitle 2">
            <a:extLst>
              <a:ext uri="{FF2B5EF4-FFF2-40B4-BE49-F238E27FC236}">
                <a16:creationId xmlns:a16="http://schemas.microsoft.com/office/drawing/2014/main" id="{56677AD2-0436-21AE-2287-B69EA7F2BCC6}"/>
              </a:ext>
            </a:extLst>
          </p:cNvPr>
          <p:cNvSpPr>
            <a:spLocks noGrp="1"/>
          </p:cNvSpPr>
          <p:nvPr>
            <p:ph type="subTitle" idx="1"/>
          </p:nvPr>
        </p:nvSpPr>
        <p:spPr>
          <a:xfrm>
            <a:off x="1100051" y="4645152"/>
            <a:ext cx="10058400" cy="1143000"/>
          </a:xfrm>
        </p:spPr>
        <p:txBody>
          <a:bodyPr>
            <a:normAutofit/>
          </a:bodyPr>
          <a:lstStyle/>
          <a:p>
            <a:r>
              <a:rPr lang="en-US" sz="1400" dirty="0">
                <a:solidFill>
                  <a:srgbClr val="FFFFFF"/>
                </a:solidFill>
              </a:rPr>
              <a:t>Conducted by Anastasia Vasileva</a:t>
            </a:r>
          </a:p>
          <a:p>
            <a:r>
              <a:rPr lang="en-US" sz="1400" dirty="0">
                <a:solidFill>
                  <a:srgbClr val="FFFFFF"/>
                </a:solidFill>
              </a:rPr>
              <a:t>MBAN</a:t>
            </a:r>
          </a:p>
          <a:p>
            <a:endParaRPr lang="en-US" sz="1600" dirty="0">
              <a:solidFill>
                <a:srgbClr val="FFFFFF"/>
              </a:solidFill>
            </a:endParaRPr>
          </a:p>
          <a:p>
            <a:endParaRPr lang="en-US" dirty="0">
              <a:solidFill>
                <a:srgbClr val="FFFFFF"/>
              </a:solidFill>
            </a:endParaRPr>
          </a:p>
        </p:txBody>
      </p:sp>
      <p:cxnSp>
        <p:nvCxnSpPr>
          <p:cNvPr id="22" name="Straight Connector 21">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1" name="Audio 60">
            <a:hlinkClick r:id="" action="ppaction://media"/>
            <a:extLst>
              <a:ext uri="{FF2B5EF4-FFF2-40B4-BE49-F238E27FC236}">
                <a16:creationId xmlns:a16="http://schemas.microsoft.com/office/drawing/2014/main" id="{886622FA-9A15-67B9-D645-634D00BCE0F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77502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865"/>
    </mc:Choice>
    <mc:Fallback>
      <p:transition spd="slow" advTm="6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54D5-65CD-1A95-7B36-A2D01E14C510}"/>
              </a:ext>
            </a:extLst>
          </p:cNvPr>
          <p:cNvSpPr>
            <a:spLocks noGrp="1"/>
          </p:cNvSpPr>
          <p:nvPr>
            <p:ph type="title"/>
          </p:nvPr>
        </p:nvSpPr>
        <p:spPr/>
        <p:txBody>
          <a:bodyPr/>
          <a:lstStyle/>
          <a:p>
            <a:r>
              <a:rPr lang="en-US" dirty="0"/>
              <a:t>Actionable insights</a:t>
            </a:r>
          </a:p>
        </p:txBody>
      </p:sp>
      <p:sp>
        <p:nvSpPr>
          <p:cNvPr id="3" name="Content Placeholder 2">
            <a:extLst>
              <a:ext uri="{FF2B5EF4-FFF2-40B4-BE49-F238E27FC236}">
                <a16:creationId xmlns:a16="http://schemas.microsoft.com/office/drawing/2014/main" id="{6B89142C-52C3-E67C-47E8-AF025C378516}"/>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fact that a high majority of top customers are from California and Texas could indicate that BBY has a larger customer base in these states. The company may try to increase its presence in other states, investing more money in marketing and advertisement.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high percentage of top customers who are female suggests that BBY's marketing efforts may be more effective at reaching women. The company may try to improve its marketing by targeting more males to increase its customer base.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company can consider personalizing more mail and email coupons, tailored to identified top customer persona's shopping preferences.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BBY can create targeted promotions and discounts for the identified persona.</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1" name="Audio 40">
            <a:hlinkClick r:id="" action="ppaction://media"/>
            <a:extLst>
              <a:ext uri="{FF2B5EF4-FFF2-40B4-BE49-F238E27FC236}">
                <a16:creationId xmlns:a16="http://schemas.microsoft.com/office/drawing/2014/main" id="{82951A78-3063-4934-6C9E-AEDE26B39A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46351962"/>
      </p:ext>
    </p:extLst>
  </p:cSld>
  <p:clrMapOvr>
    <a:masterClrMapping/>
  </p:clrMapOvr>
  <mc:AlternateContent xmlns:mc="http://schemas.openxmlformats.org/markup-compatibility/2006">
    <mc:Choice xmlns:p14="http://schemas.microsoft.com/office/powerpoint/2010/main" Requires="p14">
      <p:transition spd="slow" p14:dur="2000" advTm="48224"/>
    </mc:Choice>
    <mc:Fallback>
      <p:transition spd="slow" advTm="48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A7F8-4980-54E0-B45A-5E2D28437961}"/>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437F483-10F8-A913-6B06-64E6781480D3}"/>
              </a:ext>
            </a:extLst>
          </p:cNvPr>
          <p:cNvSpPr>
            <a:spLocks noGrp="1"/>
          </p:cNvSpPr>
          <p:nvPr>
            <p:ph idx="1"/>
          </p:nvPr>
        </p:nvSpPr>
        <p:spPr>
          <a:xfrm>
            <a:off x="1097280" y="1548554"/>
            <a:ext cx="10302240" cy="3760891"/>
          </a:xfrm>
        </p:spPr>
        <p:txBody>
          <a:bodyPr>
            <a:normAutofit fontScale="92500" lnSpcReduction="20000"/>
          </a:bodyPr>
          <a:lstStyle/>
          <a:p>
            <a:endParaRPr lang="en-US" dirty="0"/>
          </a:p>
          <a:p>
            <a:endParaRPr lang="en-US" dirty="0"/>
          </a:p>
          <a:p>
            <a:pPr algn="just"/>
            <a:r>
              <a:rPr lang="en-US" sz="2600" b="0" i="0" dirty="0">
                <a:solidFill>
                  <a:srgbClr val="374151"/>
                </a:solidFill>
                <a:effectLst/>
                <a:latin typeface="Söhne"/>
              </a:rPr>
              <a:t>Bedding Bathing &amp; Yonder  Company aims to optimize its loyalty program by finding insights a</a:t>
            </a:r>
            <a:r>
              <a:rPr lang="en-US" sz="2600" dirty="0">
                <a:solidFill>
                  <a:srgbClr val="374151"/>
                </a:solidFill>
                <a:latin typeface="Söhne"/>
              </a:rPr>
              <a:t>nd </a:t>
            </a:r>
            <a:r>
              <a:rPr lang="en-US" sz="2600" b="0" i="0" dirty="0">
                <a:solidFill>
                  <a:srgbClr val="374151"/>
                </a:solidFill>
                <a:effectLst/>
                <a:latin typeface="Söhne"/>
              </a:rPr>
              <a:t>by creating personas to better understand their customers' needs. </a:t>
            </a:r>
          </a:p>
          <a:p>
            <a:pPr algn="just"/>
            <a:r>
              <a:rPr lang="en-US" sz="2600" dirty="0">
                <a:solidFill>
                  <a:srgbClr val="374151"/>
                </a:solidFill>
                <a:latin typeface="Söhne"/>
              </a:rPr>
              <a:t>For these reasons, E</a:t>
            </a:r>
            <a:r>
              <a:rPr lang="en-US" sz="2600" b="0" i="0" dirty="0">
                <a:solidFill>
                  <a:srgbClr val="374151"/>
                </a:solidFill>
                <a:effectLst/>
                <a:latin typeface="Söhne"/>
              </a:rPr>
              <a:t>xploratory Data </a:t>
            </a:r>
            <a:r>
              <a:rPr lang="en-US" sz="2600" dirty="0">
                <a:solidFill>
                  <a:srgbClr val="374151"/>
                </a:solidFill>
                <a:latin typeface="Söhne"/>
              </a:rPr>
              <a:t>A</a:t>
            </a:r>
            <a:r>
              <a:rPr lang="en-US" sz="2600" b="0" i="0" dirty="0">
                <a:solidFill>
                  <a:srgbClr val="374151"/>
                </a:solidFill>
                <a:effectLst/>
                <a:latin typeface="Söhne"/>
              </a:rPr>
              <a:t>nalysis was conducted to identify key customer characteristics. The goal of this analysis is to create a “top customer” persona and provide actionable insights that will enable BBY to improve customer engagement, retention, and satisfaction.</a:t>
            </a:r>
            <a:endParaRPr lang="en-US" sz="2600" dirty="0"/>
          </a:p>
        </p:txBody>
      </p:sp>
      <p:pic>
        <p:nvPicPr>
          <p:cNvPr id="24" name="Audio 23">
            <a:hlinkClick r:id="" action="ppaction://media"/>
            <a:extLst>
              <a:ext uri="{FF2B5EF4-FFF2-40B4-BE49-F238E27FC236}">
                <a16:creationId xmlns:a16="http://schemas.microsoft.com/office/drawing/2014/main" id="{FB7CCCAF-6288-FE2F-23A1-18FE2EC2CF9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634857"/>
      </p:ext>
    </p:extLst>
  </p:cSld>
  <p:clrMapOvr>
    <a:masterClrMapping/>
  </p:clrMapOvr>
  <mc:AlternateContent xmlns:mc="http://schemas.openxmlformats.org/markup-compatibility/2006">
    <mc:Choice xmlns:p14="http://schemas.microsoft.com/office/powerpoint/2010/main" Requires="p14">
      <p:transition spd="slow" p14:dur="2000" advTm="24573"/>
    </mc:Choice>
    <mc:Fallback>
      <p:transition spd="slow" advTm="24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9F109-7F44-401B-A25B-7B6EB498CF6A}"/>
              </a:ext>
            </a:extLst>
          </p:cNvPr>
          <p:cNvSpPr>
            <a:spLocks noGrp="1"/>
          </p:cNvSpPr>
          <p:nvPr>
            <p:ph type="title"/>
          </p:nvPr>
        </p:nvSpPr>
        <p:spPr/>
        <p:txBody>
          <a:bodyPr/>
          <a:lstStyle/>
          <a:p>
            <a:r>
              <a:rPr lang="en-US" dirty="0"/>
              <a:t>Data limitations and strategy</a:t>
            </a:r>
          </a:p>
        </p:txBody>
      </p:sp>
      <p:sp>
        <p:nvSpPr>
          <p:cNvPr id="3" name="Content Placeholder 2">
            <a:extLst>
              <a:ext uri="{FF2B5EF4-FFF2-40B4-BE49-F238E27FC236}">
                <a16:creationId xmlns:a16="http://schemas.microsoft.com/office/drawing/2014/main" id="{1BE1F792-17A0-BE6A-9619-74CAB0C8D4BD}"/>
              </a:ext>
            </a:extLst>
          </p:cNvPr>
          <p:cNvSpPr>
            <a:spLocks noGrp="1"/>
          </p:cNvSpPr>
          <p:nvPr>
            <p:ph idx="1"/>
          </p:nvPr>
        </p:nvSpPr>
        <p:spPr/>
        <p:txBody>
          <a:bodyPr>
            <a:normAutofit/>
          </a:bodyPr>
          <a:lstStyle/>
          <a:p>
            <a:r>
              <a:rPr lang="en-US" sz="2200" dirty="0"/>
              <a:t>The data provided contained data gaps, which interfered with the analysis. Some columns contained 99% missing data.</a:t>
            </a:r>
          </a:p>
          <a:p>
            <a:r>
              <a:rPr lang="en-US" sz="2200" dirty="0"/>
              <a:t>-Data was not evenly distributed and results on the final data frame were not significantly important.</a:t>
            </a:r>
          </a:p>
          <a:p>
            <a:r>
              <a:rPr lang="en-US" sz="2200" dirty="0"/>
              <a:t>- To gather insights, it was decided to filter customers by their average expenditure with BBY and their store visits frequency. Remained customers are considered to be “top customers” and were used for analysis.</a:t>
            </a:r>
          </a:p>
        </p:txBody>
      </p:sp>
      <p:pic>
        <p:nvPicPr>
          <p:cNvPr id="34" name="Audio 33">
            <a:hlinkClick r:id="" action="ppaction://media"/>
            <a:extLst>
              <a:ext uri="{FF2B5EF4-FFF2-40B4-BE49-F238E27FC236}">
                <a16:creationId xmlns:a16="http://schemas.microsoft.com/office/drawing/2014/main" id="{94EE7346-9360-F54E-74CE-69ACF1A8371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8846707"/>
      </p:ext>
    </p:extLst>
  </p:cSld>
  <p:clrMapOvr>
    <a:masterClrMapping/>
  </p:clrMapOvr>
  <mc:AlternateContent xmlns:mc="http://schemas.openxmlformats.org/markup-compatibility/2006">
    <mc:Choice xmlns:p14="http://schemas.microsoft.com/office/powerpoint/2010/main" Requires="p14">
      <p:transition spd="slow" p14:dur="2000" advTm="25032"/>
    </mc:Choice>
    <mc:Fallback>
      <p:transition spd="slow" advTm="25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8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8" name="Straight Connector 8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9" name="Rectangle 8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solidFill>
            <a:schemeClr val="tx1"/>
          </a:solidFill>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00" name="Rectangle 91">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643467"/>
            <a:ext cx="3635926" cy="511386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EEA8B-FAC3-D084-F321-0282F5800EC6}"/>
              </a:ext>
            </a:extLst>
          </p:cNvPr>
          <p:cNvSpPr>
            <a:spLocks noGrp="1"/>
          </p:cNvSpPr>
          <p:nvPr>
            <p:ph type="title"/>
          </p:nvPr>
        </p:nvSpPr>
        <p:spPr>
          <a:xfrm>
            <a:off x="948648" y="956235"/>
            <a:ext cx="3153580" cy="1616740"/>
          </a:xfrm>
        </p:spPr>
        <p:txBody>
          <a:bodyPr vert="horz" lIns="91440" tIns="45720" rIns="91440" bIns="45720" rtlCol="0" anchor="b">
            <a:normAutofit/>
          </a:bodyPr>
          <a:lstStyle/>
          <a:p>
            <a:r>
              <a:rPr lang="en-US" dirty="0">
                <a:solidFill>
                  <a:schemeClr val="tx1"/>
                </a:solidFill>
              </a:rPr>
              <a:t>Patterns of the “Top customer”</a:t>
            </a:r>
          </a:p>
        </p:txBody>
      </p:sp>
      <p:cxnSp>
        <p:nvCxnSpPr>
          <p:cNvPr id="101" name="Straight Connector 93">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2128"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F49C5BD-B1DA-AF2D-79DF-3FCA261E1380}"/>
              </a:ext>
            </a:extLst>
          </p:cNvPr>
          <p:cNvSpPr>
            <a:spLocks noGrp="1"/>
          </p:cNvSpPr>
          <p:nvPr>
            <p:ph type="body" sz="half" idx="2"/>
          </p:nvPr>
        </p:nvSpPr>
        <p:spPr>
          <a:xfrm>
            <a:off x="948648" y="2773767"/>
            <a:ext cx="3153580" cy="2706651"/>
          </a:xfrm>
        </p:spPr>
        <p:txBody>
          <a:bodyPr vert="horz" lIns="0" tIns="45720" rIns="0" bIns="45720" rtlCol="0">
            <a:normAutofit/>
          </a:bodyPr>
          <a:lstStyle/>
          <a:p>
            <a:pPr marR="0" lvl="0">
              <a:lnSpc>
                <a:spcPct val="100000"/>
              </a:lnSpc>
              <a:spcBef>
                <a:spcPts val="0"/>
              </a:spcBef>
              <a:spcAft>
                <a:spcPts val="600"/>
              </a:spcAft>
              <a:buSzPts val="1200"/>
            </a:pPr>
            <a:r>
              <a:rPr lang="en-US" sz="1600">
                <a:solidFill>
                  <a:schemeClr val="tx1"/>
                </a:solidFill>
                <a:effectLst/>
              </a:rPr>
              <a:t>Most of the top customers spend around 450$ </a:t>
            </a:r>
          </a:p>
          <a:p>
            <a:pPr marR="0" lvl="0">
              <a:lnSpc>
                <a:spcPct val="100000"/>
              </a:lnSpc>
              <a:spcBef>
                <a:spcPts val="0"/>
              </a:spcBef>
              <a:spcAft>
                <a:spcPts val="600"/>
              </a:spcAft>
              <a:buSzPts val="1200"/>
            </a:pPr>
            <a:endParaRPr lang="en-US" sz="1600">
              <a:solidFill>
                <a:schemeClr val="tx1"/>
              </a:solidFill>
            </a:endParaRPr>
          </a:p>
          <a:p>
            <a:pPr marR="0" lvl="0">
              <a:lnSpc>
                <a:spcPct val="100000"/>
              </a:lnSpc>
              <a:spcBef>
                <a:spcPts val="0"/>
              </a:spcBef>
              <a:spcAft>
                <a:spcPts val="600"/>
              </a:spcAft>
              <a:buSzPts val="1200"/>
            </a:pPr>
            <a:r>
              <a:rPr lang="en-US" sz="1600">
                <a:solidFill>
                  <a:schemeClr val="tx1"/>
                </a:solidFill>
                <a:effectLst/>
              </a:rPr>
              <a:t>25% of our top customers are in the age range of 80-100.</a:t>
            </a:r>
          </a:p>
          <a:p>
            <a:pPr marR="0" lvl="0">
              <a:lnSpc>
                <a:spcPct val="100000"/>
              </a:lnSpc>
              <a:spcBef>
                <a:spcPts val="0"/>
              </a:spcBef>
              <a:spcAft>
                <a:spcPts val="600"/>
              </a:spcAft>
              <a:buSzPts val="1200"/>
            </a:pPr>
            <a:endParaRPr lang="en-US" sz="1600">
              <a:solidFill>
                <a:schemeClr val="tx1"/>
              </a:solidFill>
            </a:endParaRPr>
          </a:p>
          <a:p>
            <a:pPr marR="0" lvl="0">
              <a:lnSpc>
                <a:spcPct val="100000"/>
              </a:lnSpc>
              <a:spcBef>
                <a:spcPts val="0"/>
              </a:spcBef>
              <a:spcAft>
                <a:spcPts val="600"/>
              </a:spcAft>
              <a:buSzPts val="1200"/>
            </a:pPr>
            <a:r>
              <a:rPr lang="en-US" sz="1600">
                <a:solidFill>
                  <a:schemeClr val="tx1"/>
                </a:solidFill>
                <a:effectLst/>
              </a:rPr>
              <a:t>Almost 60% of our top customers are Female.</a:t>
            </a:r>
          </a:p>
        </p:txBody>
      </p:sp>
      <p:pic>
        <p:nvPicPr>
          <p:cNvPr id="8" name="Picture 7" descr="Chart, histogram&#10;&#10;Description automatically generated">
            <a:extLst>
              <a:ext uri="{FF2B5EF4-FFF2-40B4-BE49-F238E27FC236}">
                <a16:creationId xmlns:a16="http://schemas.microsoft.com/office/drawing/2014/main" id="{0FE0F18D-FD51-9305-603B-1B4D8154614B}"/>
              </a:ext>
            </a:extLst>
          </p:cNvPr>
          <p:cNvPicPr>
            <a:picLocks noChangeAspect="1"/>
          </p:cNvPicPr>
          <p:nvPr/>
        </p:nvPicPr>
        <p:blipFill rotWithShape="1">
          <a:blip r:embed="rId4">
            <a:extLst>
              <a:ext uri="{28A0092B-C50C-407E-A947-70E740481C1C}">
                <a14:useLocalDpi xmlns:a14="http://schemas.microsoft.com/office/drawing/2010/main" val="0"/>
              </a:ext>
            </a:extLst>
          </a:blip>
          <a:srcRect l="736" r="6" b="6"/>
          <a:stretch/>
        </p:blipFill>
        <p:spPr>
          <a:xfrm>
            <a:off x="7964217" y="1233375"/>
            <a:ext cx="3661754" cy="4523957"/>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10D2B857-4E47-5C26-448E-72A0E1F2EDFA}"/>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r="742" b="6"/>
          <a:stretch/>
        </p:blipFill>
        <p:spPr>
          <a:xfrm>
            <a:off x="5198827" y="129462"/>
            <a:ext cx="2551840" cy="3152702"/>
          </a:xfrm>
          <a:prstGeom prst="rect">
            <a:avLst/>
          </a:prstGeom>
        </p:spPr>
      </p:pic>
      <p:pic>
        <p:nvPicPr>
          <p:cNvPr id="14" name="Picture 13" descr="Chart, bar chart&#10;&#10;Description automatically generated">
            <a:extLst>
              <a:ext uri="{FF2B5EF4-FFF2-40B4-BE49-F238E27FC236}">
                <a16:creationId xmlns:a16="http://schemas.microsoft.com/office/drawing/2014/main" id="{833B72B4-9BEF-FF75-743B-862D600216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5683" y="3317729"/>
            <a:ext cx="2484984" cy="3047505"/>
          </a:xfrm>
          <a:prstGeom prst="rect">
            <a:avLst/>
          </a:prstGeom>
        </p:spPr>
      </p:pic>
      <p:sp>
        <p:nvSpPr>
          <p:cNvPr id="96" name="Rectangle 95">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5" name="Audio 104">
            <a:hlinkClick r:id="" action="ppaction://media"/>
            <a:extLst>
              <a:ext uri="{FF2B5EF4-FFF2-40B4-BE49-F238E27FC236}">
                <a16:creationId xmlns:a16="http://schemas.microsoft.com/office/drawing/2014/main" id="{168FD81B-2949-2BC3-031A-1C43B047A93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28830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7581"/>
    </mc:Choice>
    <mc:Fallback>
      <p:transition spd="slow" advTm="17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214D-7857-C9F4-AECD-874327B08CB8}"/>
              </a:ext>
            </a:extLst>
          </p:cNvPr>
          <p:cNvSpPr>
            <a:spLocks noGrp="1"/>
          </p:cNvSpPr>
          <p:nvPr>
            <p:ph type="title"/>
          </p:nvPr>
        </p:nvSpPr>
        <p:spPr>
          <a:xfrm>
            <a:off x="440964" y="750035"/>
            <a:ext cx="2287052" cy="749145"/>
          </a:xfrm>
        </p:spPr>
        <p:txBody>
          <a:bodyPr>
            <a:normAutofit/>
          </a:bodyPr>
          <a:lstStyle/>
          <a:p>
            <a:r>
              <a:rPr lang="en-US" sz="1600" dirty="0"/>
              <a:t>80% of top customers live in</a:t>
            </a:r>
            <a:br>
              <a:rPr lang="en-US" sz="1600" dirty="0"/>
            </a:br>
            <a:r>
              <a:rPr lang="en-US" sz="1600" dirty="0"/>
              <a:t> "Residential" property type.</a:t>
            </a:r>
          </a:p>
        </p:txBody>
      </p:sp>
      <p:pic>
        <p:nvPicPr>
          <p:cNvPr id="9" name="Content Placeholder 8" descr="Chart&#10;&#10;Description automatically generated">
            <a:extLst>
              <a:ext uri="{FF2B5EF4-FFF2-40B4-BE49-F238E27FC236}">
                <a16:creationId xmlns:a16="http://schemas.microsoft.com/office/drawing/2014/main" id="{21A79EE4-7BC7-D830-DE11-2309FBDD7898}"/>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r="7398"/>
          <a:stretch/>
        </p:blipFill>
        <p:spPr>
          <a:xfrm>
            <a:off x="9084808" y="1744254"/>
            <a:ext cx="2830176" cy="3748088"/>
          </a:xfrm>
        </p:spPr>
      </p:pic>
      <p:pic>
        <p:nvPicPr>
          <p:cNvPr id="11" name="Content Placeholder 10" descr="Chart&#10;&#10;Description automatically generated">
            <a:extLst>
              <a:ext uri="{FF2B5EF4-FFF2-40B4-BE49-F238E27FC236}">
                <a16:creationId xmlns:a16="http://schemas.microsoft.com/office/drawing/2014/main" id="{D20D74C7-56C0-7EBB-E09C-7D4F92F4BE84}"/>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1" r="2000"/>
          <a:stretch/>
        </p:blipFill>
        <p:spPr>
          <a:xfrm>
            <a:off x="13831" y="1748138"/>
            <a:ext cx="3130607" cy="3917621"/>
          </a:xfrm>
        </p:spPr>
      </p:pic>
      <p:sp>
        <p:nvSpPr>
          <p:cNvPr id="5" name="Title 1">
            <a:extLst>
              <a:ext uri="{FF2B5EF4-FFF2-40B4-BE49-F238E27FC236}">
                <a16:creationId xmlns:a16="http://schemas.microsoft.com/office/drawing/2014/main" id="{33EAE285-3F52-6ECC-36FF-A0E2CDEF1BD2}"/>
              </a:ext>
            </a:extLst>
          </p:cNvPr>
          <p:cNvSpPr txBox="1">
            <a:spLocks/>
          </p:cNvSpPr>
          <p:nvPr/>
        </p:nvSpPr>
        <p:spPr>
          <a:xfrm>
            <a:off x="3553824" y="750034"/>
            <a:ext cx="2482351" cy="7491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1600" dirty="0"/>
              <a:t>Almost 30% of top customers have 15 years of education</a:t>
            </a:r>
          </a:p>
        </p:txBody>
      </p:sp>
      <p:sp>
        <p:nvSpPr>
          <p:cNvPr id="6" name="Title 1">
            <a:extLst>
              <a:ext uri="{FF2B5EF4-FFF2-40B4-BE49-F238E27FC236}">
                <a16:creationId xmlns:a16="http://schemas.microsoft.com/office/drawing/2014/main" id="{FECED23B-4B90-04E1-2D1B-E48B474AF730}"/>
              </a:ext>
            </a:extLst>
          </p:cNvPr>
          <p:cNvSpPr txBox="1">
            <a:spLocks/>
          </p:cNvSpPr>
          <p:nvPr/>
        </p:nvSpPr>
        <p:spPr>
          <a:xfrm>
            <a:off x="6598864" y="750033"/>
            <a:ext cx="2287052" cy="7491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1600" dirty="0"/>
              <a:t>85% of our top customers donate.</a:t>
            </a:r>
          </a:p>
        </p:txBody>
      </p:sp>
      <p:sp>
        <p:nvSpPr>
          <p:cNvPr id="7" name="Title 1">
            <a:extLst>
              <a:ext uri="{FF2B5EF4-FFF2-40B4-BE49-F238E27FC236}">
                <a16:creationId xmlns:a16="http://schemas.microsoft.com/office/drawing/2014/main" id="{D2E2EF88-F310-25EA-B0B7-D60F26D98AA5}"/>
              </a:ext>
            </a:extLst>
          </p:cNvPr>
          <p:cNvSpPr txBox="1">
            <a:spLocks/>
          </p:cNvSpPr>
          <p:nvPr/>
        </p:nvSpPr>
        <p:spPr>
          <a:xfrm>
            <a:off x="9710508" y="802585"/>
            <a:ext cx="2287052" cy="74914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1600" dirty="0"/>
              <a:t>82% of our top customers have their own homes and do not rent.</a:t>
            </a:r>
          </a:p>
        </p:txBody>
      </p:sp>
      <p:pic>
        <p:nvPicPr>
          <p:cNvPr id="13" name="Picture 12" descr="Chart, bar chart, histogram&#10;&#10;Description automatically generated">
            <a:extLst>
              <a:ext uri="{FF2B5EF4-FFF2-40B4-BE49-F238E27FC236}">
                <a16:creationId xmlns:a16="http://schemas.microsoft.com/office/drawing/2014/main" id="{DEF1CD8C-0639-F1CC-2959-609719DDC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4545" y="1748138"/>
            <a:ext cx="3056250" cy="3748088"/>
          </a:xfrm>
          <a:prstGeom prst="rect">
            <a:avLst/>
          </a:prstGeom>
        </p:spPr>
      </p:pic>
      <p:pic>
        <p:nvPicPr>
          <p:cNvPr id="15" name="Picture 14" descr="Chart, bar chart&#10;&#10;Description automatically generated">
            <a:extLst>
              <a:ext uri="{FF2B5EF4-FFF2-40B4-BE49-F238E27FC236}">
                <a16:creationId xmlns:a16="http://schemas.microsoft.com/office/drawing/2014/main" id="{82C14290-F46C-1C2A-3EB2-F2B1B76B6D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8451" y="1746196"/>
            <a:ext cx="3056250" cy="3748088"/>
          </a:xfrm>
          <a:prstGeom prst="rect">
            <a:avLst/>
          </a:prstGeom>
        </p:spPr>
      </p:pic>
      <p:sp>
        <p:nvSpPr>
          <p:cNvPr id="18" name="Title 1">
            <a:extLst>
              <a:ext uri="{FF2B5EF4-FFF2-40B4-BE49-F238E27FC236}">
                <a16:creationId xmlns:a16="http://schemas.microsoft.com/office/drawing/2014/main" id="{17C36ECF-BCE1-B532-2D32-74096198C174}"/>
              </a:ext>
            </a:extLst>
          </p:cNvPr>
          <p:cNvSpPr txBox="1">
            <a:spLocks/>
          </p:cNvSpPr>
          <p:nvPr/>
        </p:nvSpPr>
        <p:spPr>
          <a:xfrm>
            <a:off x="297006" y="-867678"/>
            <a:ext cx="7937268" cy="16167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4000" dirty="0">
                <a:solidFill>
                  <a:schemeClr val="tx1"/>
                </a:solidFill>
              </a:rPr>
              <a:t>Patterns of the “Top customer”</a:t>
            </a:r>
          </a:p>
        </p:txBody>
      </p:sp>
      <p:cxnSp>
        <p:nvCxnSpPr>
          <p:cNvPr id="20" name="Straight Connector 19">
            <a:extLst>
              <a:ext uri="{FF2B5EF4-FFF2-40B4-BE49-F238E27FC236}">
                <a16:creationId xmlns:a16="http://schemas.microsoft.com/office/drawing/2014/main" id="{6FF9B469-5EAE-CE13-875F-359E20AAF988}"/>
              </a:ext>
            </a:extLst>
          </p:cNvPr>
          <p:cNvCxnSpPr/>
          <p:nvPr/>
        </p:nvCxnSpPr>
        <p:spPr>
          <a:xfrm>
            <a:off x="294186" y="729898"/>
            <a:ext cx="7322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B3BA4BA-4EC4-6008-3C28-65D12DCC015A}"/>
              </a:ext>
            </a:extLst>
          </p:cNvPr>
          <p:cNvCxnSpPr/>
          <p:nvPr/>
        </p:nvCxnSpPr>
        <p:spPr>
          <a:xfrm>
            <a:off x="294186" y="5948284"/>
            <a:ext cx="7322390" cy="0"/>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Audio 29">
            <a:hlinkClick r:id="" action="ppaction://media"/>
            <a:extLst>
              <a:ext uri="{FF2B5EF4-FFF2-40B4-BE49-F238E27FC236}">
                <a16:creationId xmlns:a16="http://schemas.microsoft.com/office/drawing/2014/main" id="{A9B26A44-73B5-42F7-62B6-A3253DAC4D8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3425157"/>
      </p:ext>
    </p:extLst>
  </p:cSld>
  <p:clrMapOvr>
    <a:masterClrMapping/>
  </p:clrMapOvr>
  <mc:AlternateContent xmlns:mc="http://schemas.openxmlformats.org/markup-compatibility/2006">
    <mc:Choice xmlns:p14="http://schemas.microsoft.com/office/powerpoint/2010/main" Requires="p14">
      <p:transition spd="slow" p14:dur="2000" advTm="17015"/>
    </mc:Choice>
    <mc:Fallback>
      <p:transition spd="slow" advTm="17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57B299-FC8B-4BAF-D73D-9532296E36E5}"/>
              </a:ext>
            </a:extLst>
          </p:cNvPr>
          <p:cNvSpPr/>
          <p:nvPr/>
        </p:nvSpPr>
        <p:spPr>
          <a:xfrm>
            <a:off x="0" y="-1"/>
            <a:ext cx="12192000" cy="69893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2A950EFF-E9BA-0BB4-CC7A-83E9348012FB}"/>
              </a:ext>
            </a:extLst>
          </p:cNvPr>
          <p:cNvSpPr>
            <a:spLocks noGrp="1"/>
          </p:cNvSpPr>
          <p:nvPr>
            <p:ph type="title"/>
          </p:nvPr>
        </p:nvSpPr>
        <p:spPr>
          <a:xfrm>
            <a:off x="1797209" y="-321913"/>
            <a:ext cx="3117368" cy="1195356"/>
          </a:xfrm>
        </p:spPr>
        <p:txBody>
          <a:bodyPr>
            <a:normAutofit/>
          </a:bodyPr>
          <a:lstStyle/>
          <a:p>
            <a:r>
              <a:rPr lang="en-US" sz="2000" dirty="0"/>
              <a:t>High majority of our customers </a:t>
            </a:r>
            <a:br>
              <a:rPr lang="en-US" sz="2000" dirty="0"/>
            </a:br>
            <a:r>
              <a:rPr lang="en-US" sz="2000" dirty="0"/>
              <a:t>are from California and Texas.</a:t>
            </a:r>
          </a:p>
        </p:txBody>
      </p:sp>
      <p:sp>
        <p:nvSpPr>
          <p:cNvPr id="5" name="Title 1">
            <a:extLst>
              <a:ext uri="{FF2B5EF4-FFF2-40B4-BE49-F238E27FC236}">
                <a16:creationId xmlns:a16="http://schemas.microsoft.com/office/drawing/2014/main" id="{0A0FB8D1-1B6F-A63C-135D-587D8B943838}"/>
              </a:ext>
            </a:extLst>
          </p:cNvPr>
          <p:cNvSpPr txBox="1">
            <a:spLocks/>
          </p:cNvSpPr>
          <p:nvPr/>
        </p:nvSpPr>
        <p:spPr>
          <a:xfrm>
            <a:off x="7226569" y="-322410"/>
            <a:ext cx="3117368" cy="11953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2000" dirty="0"/>
              <a:t>42% of our top customers are English/Welsh.</a:t>
            </a:r>
          </a:p>
        </p:txBody>
      </p:sp>
      <p:pic>
        <p:nvPicPr>
          <p:cNvPr id="20" name="Picture 19" descr="Chart&#10;&#10;Description automatically generated">
            <a:extLst>
              <a:ext uri="{FF2B5EF4-FFF2-40B4-BE49-F238E27FC236}">
                <a16:creationId xmlns:a16="http://schemas.microsoft.com/office/drawing/2014/main" id="{856D8693-AB1B-F900-C84E-11D5C3EAE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920" y="1040196"/>
            <a:ext cx="5216665" cy="5817804"/>
          </a:xfrm>
          <a:prstGeom prst="rect">
            <a:avLst/>
          </a:prstGeom>
        </p:spPr>
      </p:pic>
      <p:pic>
        <p:nvPicPr>
          <p:cNvPr id="26" name="Picture 25" descr="Chart&#10;&#10;Description automatically generated">
            <a:extLst>
              <a:ext uri="{FF2B5EF4-FFF2-40B4-BE49-F238E27FC236}">
                <a16:creationId xmlns:a16="http://schemas.microsoft.com/office/drawing/2014/main" id="{CE37C11E-5EB3-A0BF-3336-427BED3490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946" y="1040196"/>
            <a:ext cx="5216665" cy="5817804"/>
          </a:xfrm>
          <a:prstGeom prst="rect">
            <a:avLst/>
          </a:prstGeom>
        </p:spPr>
      </p:pic>
      <p:pic>
        <p:nvPicPr>
          <p:cNvPr id="43" name="Audio 42">
            <a:hlinkClick r:id="" action="ppaction://media"/>
            <a:extLst>
              <a:ext uri="{FF2B5EF4-FFF2-40B4-BE49-F238E27FC236}">
                <a16:creationId xmlns:a16="http://schemas.microsoft.com/office/drawing/2014/main" id="{D50ED681-C822-4AB1-2944-FACF87C4B95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2518025"/>
      </p:ext>
    </p:extLst>
  </p:cSld>
  <p:clrMapOvr>
    <a:masterClrMapping/>
  </p:clrMapOvr>
  <mc:AlternateContent xmlns:mc="http://schemas.openxmlformats.org/markup-compatibility/2006">
    <mc:Choice xmlns:p14="http://schemas.microsoft.com/office/powerpoint/2010/main" Requires="p14">
      <p:transition spd="slow" p14:dur="2000" advTm="9318"/>
    </mc:Choice>
    <mc:Fallback>
      <p:transition spd="slow" advTm="9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D5A4ADB-69BA-5559-D368-6DE23C93097D}"/>
              </a:ext>
            </a:extLst>
          </p:cNvPr>
          <p:cNvSpPr/>
          <p:nvPr/>
        </p:nvSpPr>
        <p:spPr>
          <a:xfrm>
            <a:off x="-1" y="1338457"/>
            <a:ext cx="12192001" cy="50742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446214D-7857-C9F4-AECD-874327B08CB8}"/>
              </a:ext>
            </a:extLst>
          </p:cNvPr>
          <p:cNvSpPr>
            <a:spLocks noGrp="1"/>
          </p:cNvSpPr>
          <p:nvPr>
            <p:ph type="title"/>
          </p:nvPr>
        </p:nvSpPr>
        <p:spPr>
          <a:xfrm>
            <a:off x="1011701" y="589311"/>
            <a:ext cx="2287052" cy="749145"/>
          </a:xfrm>
        </p:spPr>
        <p:txBody>
          <a:bodyPr>
            <a:normAutofit/>
          </a:bodyPr>
          <a:lstStyle/>
          <a:p>
            <a:r>
              <a:rPr lang="en-US" sz="1600" dirty="0"/>
              <a:t>66% of our top customers do not have children.</a:t>
            </a:r>
          </a:p>
        </p:txBody>
      </p:sp>
      <p:sp>
        <p:nvSpPr>
          <p:cNvPr id="5" name="Title 1">
            <a:extLst>
              <a:ext uri="{FF2B5EF4-FFF2-40B4-BE49-F238E27FC236}">
                <a16:creationId xmlns:a16="http://schemas.microsoft.com/office/drawing/2014/main" id="{33EAE285-3F52-6ECC-36FF-A0E2CDEF1BD2}"/>
              </a:ext>
            </a:extLst>
          </p:cNvPr>
          <p:cNvSpPr txBox="1">
            <a:spLocks/>
          </p:cNvSpPr>
          <p:nvPr/>
        </p:nvSpPr>
        <p:spPr>
          <a:xfrm>
            <a:off x="4926813" y="579642"/>
            <a:ext cx="2482351" cy="7491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1600" dirty="0"/>
              <a:t>More than half of our top customers are Protestants.</a:t>
            </a:r>
          </a:p>
        </p:txBody>
      </p:sp>
      <p:sp>
        <p:nvSpPr>
          <p:cNvPr id="6" name="Title 1">
            <a:extLst>
              <a:ext uri="{FF2B5EF4-FFF2-40B4-BE49-F238E27FC236}">
                <a16:creationId xmlns:a16="http://schemas.microsoft.com/office/drawing/2014/main" id="{FECED23B-4B90-04E1-2D1B-E48B474AF730}"/>
              </a:ext>
            </a:extLst>
          </p:cNvPr>
          <p:cNvSpPr txBox="1">
            <a:spLocks/>
          </p:cNvSpPr>
          <p:nvPr/>
        </p:nvSpPr>
        <p:spPr>
          <a:xfrm>
            <a:off x="6598864" y="750033"/>
            <a:ext cx="2287052" cy="7491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pPr marR="0" lvl="0">
              <a:lnSpc>
                <a:spcPct val="107000"/>
              </a:lnSpc>
              <a:spcBef>
                <a:spcPts val="0"/>
              </a:spcBef>
              <a:spcAft>
                <a:spcPts val="800"/>
              </a:spcAft>
              <a:buSzPts val="1200"/>
            </a:pPr>
            <a:endParaRPr lang="en-US" sz="1800" dirty="0">
              <a:effectLst/>
              <a:latin typeface="Univers Condensed (Headings)"/>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D2E2EF88-F310-25EA-B0B7-D60F26D98AA5}"/>
              </a:ext>
            </a:extLst>
          </p:cNvPr>
          <p:cNvSpPr txBox="1">
            <a:spLocks/>
          </p:cNvSpPr>
          <p:nvPr/>
        </p:nvSpPr>
        <p:spPr>
          <a:xfrm>
            <a:off x="8378232" y="544880"/>
            <a:ext cx="3308159" cy="7491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1600" dirty="0"/>
              <a:t>More than half of our top customers are Democratic, and 40% are Republican.</a:t>
            </a:r>
          </a:p>
        </p:txBody>
      </p:sp>
      <p:sp>
        <p:nvSpPr>
          <p:cNvPr id="18" name="Title 1">
            <a:extLst>
              <a:ext uri="{FF2B5EF4-FFF2-40B4-BE49-F238E27FC236}">
                <a16:creationId xmlns:a16="http://schemas.microsoft.com/office/drawing/2014/main" id="{17C36ECF-BCE1-B532-2D32-74096198C174}"/>
              </a:ext>
            </a:extLst>
          </p:cNvPr>
          <p:cNvSpPr txBox="1">
            <a:spLocks/>
          </p:cNvSpPr>
          <p:nvPr/>
        </p:nvSpPr>
        <p:spPr>
          <a:xfrm>
            <a:off x="297006" y="-867678"/>
            <a:ext cx="7937268" cy="16167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4000" dirty="0">
                <a:solidFill>
                  <a:schemeClr val="tx1"/>
                </a:solidFill>
              </a:rPr>
              <a:t>Patterns of the “Top customer”</a:t>
            </a:r>
          </a:p>
        </p:txBody>
      </p:sp>
      <p:sp>
        <p:nvSpPr>
          <p:cNvPr id="4" name="TextBox 3">
            <a:extLst>
              <a:ext uri="{FF2B5EF4-FFF2-40B4-BE49-F238E27FC236}">
                <a16:creationId xmlns:a16="http://schemas.microsoft.com/office/drawing/2014/main" id="{7573DE37-19B1-DCDE-0C7A-8123DC8D5C34}"/>
              </a:ext>
            </a:extLst>
          </p:cNvPr>
          <p:cNvSpPr txBox="1"/>
          <p:nvPr/>
        </p:nvSpPr>
        <p:spPr>
          <a:xfrm>
            <a:off x="297006" y="6037114"/>
            <a:ext cx="9259614" cy="375552"/>
          </a:xfrm>
          <a:prstGeom prst="rect">
            <a:avLst/>
          </a:prstGeom>
          <a:noFill/>
        </p:spPr>
        <p:txBody>
          <a:bodyPr wrap="square">
            <a:spAutoFit/>
          </a:bodyPr>
          <a:lstStyle/>
          <a:p>
            <a:pPr marR="0" lvl="0">
              <a:lnSpc>
                <a:spcPct val="107000"/>
              </a:lnSpc>
              <a:spcBef>
                <a:spcPts val="0"/>
              </a:spcBef>
              <a:spcAft>
                <a:spcPts val="800"/>
              </a:spcAft>
              <a:buSzPts val="1200"/>
            </a:pPr>
            <a:r>
              <a:rPr lang="en-US" sz="1800" dirty="0">
                <a:effectLst/>
                <a:latin typeface="Calibri" panose="020F0502020204030204" pitchFamily="34" charset="0"/>
                <a:ea typeface="Calibri" panose="020F0502020204030204" pitchFamily="34" charset="0"/>
                <a:cs typeface="Times New Roman" panose="02020603050405020304" pitchFamily="18" charset="0"/>
              </a:rPr>
              <a:t>Almost 50% of top customers have an average Net Worth in the range of 160.000-176.000$</a:t>
            </a:r>
          </a:p>
        </p:txBody>
      </p:sp>
      <p:pic>
        <p:nvPicPr>
          <p:cNvPr id="26" name="Picture 25" descr="Chart, bar chart&#10;&#10;Description automatically generated">
            <a:extLst>
              <a:ext uri="{FF2B5EF4-FFF2-40B4-BE49-F238E27FC236}">
                <a16:creationId xmlns:a16="http://schemas.microsoft.com/office/drawing/2014/main" id="{61C6A7CF-3BF4-4F3C-B01B-9A5FF2FA0B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6233" y="1544395"/>
            <a:ext cx="3765216" cy="4199098"/>
          </a:xfrm>
          <a:prstGeom prst="rect">
            <a:avLst/>
          </a:prstGeom>
        </p:spPr>
      </p:pic>
      <p:pic>
        <p:nvPicPr>
          <p:cNvPr id="28" name="Picture 27" descr="Chart, treemap chart&#10;&#10;Description automatically generated">
            <a:extLst>
              <a:ext uri="{FF2B5EF4-FFF2-40B4-BE49-F238E27FC236}">
                <a16:creationId xmlns:a16="http://schemas.microsoft.com/office/drawing/2014/main" id="{15DCC19D-CB7D-6EF9-5ECD-DC1F8666D8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4770" y="1588027"/>
            <a:ext cx="3462810" cy="3861844"/>
          </a:xfrm>
          <a:prstGeom prst="rect">
            <a:avLst/>
          </a:prstGeom>
        </p:spPr>
      </p:pic>
      <p:pic>
        <p:nvPicPr>
          <p:cNvPr id="30" name="Picture 29" descr="Chart, histogram">
            <a:extLst>
              <a:ext uri="{FF2B5EF4-FFF2-40B4-BE49-F238E27FC236}">
                <a16:creationId xmlns:a16="http://schemas.microsoft.com/office/drawing/2014/main" id="{B1A0C945-C389-E380-E1DA-4F6D18AC52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744" y="1588027"/>
            <a:ext cx="3989373" cy="4449086"/>
          </a:xfrm>
          <a:prstGeom prst="rect">
            <a:avLst/>
          </a:prstGeom>
        </p:spPr>
      </p:pic>
      <p:pic>
        <p:nvPicPr>
          <p:cNvPr id="46" name="Audio 45">
            <a:hlinkClick r:id="" action="ppaction://media"/>
            <a:extLst>
              <a:ext uri="{FF2B5EF4-FFF2-40B4-BE49-F238E27FC236}">
                <a16:creationId xmlns:a16="http://schemas.microsoft.com/office/drawing/2014/main" id="{C80FE475-CA91-2EE4-F5CA-BC2CC6AD225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5689008"/>
      </p:ext>
    </p:extLst>
  </p:cSld>
  <p:clrMapOvr>
    <a:masterClrMapping/>
  </p:clrMapOvr>
  <mc:AlternateContent xmlns:mc="http://schemas.openxmlformats.org/markup-compatibility/2006">
    <mc:Choice xmlns:p14="http://schemas.microsoft.com/office/powerpoint/2010/main" Requires="p14">
      <p:transition spd="slow" p14:dur="2000" advTm="13463"/>
    </mc:Choice>
    <mc:Fallback>
      <p:transition spd="slow" advTm="13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57" name="Straight Connector 205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59" name="Rectangle 2058">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22C04-22CB-01AD-F8DF-C1BCEE114BD4}"/>
              </a:ext>
            </a:extLst>
          </p:cNvPr>
          <p:cNvSpPr>
            <a:spLocks noGrp="1"/>
          </p:cNvSpPr>
          <p:nvPr>
            <p:ph type="title"/>
          </p:nvPr>
        </p:nvSpPr>
        <p:spPr>
          <a:xfrm>
            <a:off x="642257" y="-41187"/>
            <a:ext cx="3690257" cy="1450757"/>
          </a:xfrm>
        </p:spPr>
        <p:txBody>
          <a:bodyPr vert="horz" lIns="91440" tIns="45720" rIns="91440" bIns="45720" rtlCol="0" anchor="b">
            <a:normAutofit/>
          </a:bodyPr>
          <a:lstStyle/>
          <a:p>
            <a:r>
              <a:rPr lang="en-US" sz="4800" dirty="0">
                <a:solidFill>
                  <a:schemeClr val="tx1">
                    <a:lumMod val="75000"/>
                    <a:lumOff val="25000"/>
                  </a:schemeClr>
                </a:solidFill>
              </a:rPr>
              <a:t>Persona</a:t>
            </a:r>
          </a:p>
        </p:txBody>
      </p:sp>
      <p:cxnSp>
        <p:nvCxnSpPr>
          <p:cNvPr id="2061" name="Straight Connector 2060">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AD3E979-0C7A-1D11-1736-ADE0BF5C445F}"/>
              </a:ext>
            </a:extLst>
          </p:cNvPr>
          <p:cNvSpPr>
            <a:spLocks noGrp="1"/>
          </p:cNvSpPr>
          <p:nvPr>
            <p:ph type="body" sz="half" idx="2"/>
          </p:nvPr>
        </p:nvSpPr>
        <p:spPr>
          <a:xfrm>
            <a:off x="642257" y="2407436"/>
            <a:ext cx="4340529" cy="3672002"/>
          </a:xfrm>
        </p:spPr>
        <p:txBody>
          <a:bodyPr vert="horz" lIns="0" tIns="45720" rIns="0" bIns="45720" rtlCol="0">
            <a:normAutofit/>
          </a:bodyPr>
          <a:lstStyle/>
          <a:p>
            <a:pPr algn="just">
              <a:lnSpc>
                <a:spcPct val="100000"/>
              </a:lnSpc>
            </a:pPr>
            <a:r>
              <a:rPr lang="en-US" sz="2000" dirty="0">
                <a:solidFill>
                  <a:schemeClr val="tx1">
                    <a:lumMod val="75000"/>
                    <a:lumOff val="25000"/>
                  </a:schemeClr>
                </a:solidFill>
              </a:rPr>
              <a:t>Meet Clara, an 85-year-old English woman living in California, who is a retired schoolteacher with a net worth of $175,000. Clara lives in a residential property and has been a loyal BBY customer for several years. She is a Democrat and has no children. Clara is a regular donor to charity and considers herself to be a Protestant.</a:t>
            </a:r>
          </a:p>
          <a:p>
            <a:pPr algn="just">
              <a:lnSpc>
                <a:spcPct val="100000"/>
              </a:lnSpc>
            </a:pPr>
            <a:endParaRPr lang="en-US" sz="2000" dirty="0">
              <a:solidFill>
                <a:schemeClr val="tx1">
                  <a:lumMod val="75000"/>
                  <a:lumOff val="25000"/>
                </a:schemeClr>
              </a:solidFill>
            </a:endParaRPr>
          </a:p>
        </p:txBody>
      </p:sp>
      <p:pic>
        <p:nvPicPr>
          <p:cNvPr id="2050" name="Picture 2" descr="Old Woman Photos et images de collection - Getty Images">
            <a:extLst>
              <a:ext uri="{FF2B5EF4-FFF2-40B4-BE49-F238E27FC236}">
                <a16:creationId xmlns:a16="http://schemas.microsoft.com/office/drawing/2014/main" id="{3EBCCE73-BD13-20F2-48D5-4D3A7F0ED1C9}"/>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r="13211" b="-1"/>
          <a:stretch/>
        </p:blipFill>
        <p:spPr bwMode="auto">
          <a:xfrm>
            <a:off x="5625043" y="1097281"/>
            <a:ext cx="5924700" cy="4556754"/>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2BF697E-6AA4-8A10-ABC7-0C7C8A42308A}"/>
              </a:ext>
            </a:extLst>
          </p:cNvPr>
          <p:cNvSpPr txBox="1"/>
          <p:nvPr/>
        </p:nvSpPr>
        <p:spPr>
          <a:xfrm>
            <a:off x="5625043" y="5592095"/>
            <a:ext cx="5924700" cy="276999"/>
          </a:xfrm>
          <a:prstGeom prst="rect">
            <a:avLst/>
          </a:prstGeom>
          <a:noFill/>
        </p:spPr>
        <p:txBody>
          <a:bodyPr wrap="square">
            <a:spAutoFit/>
          </a:bodyPr>
          <a:lstStyle/>
          <a:p>
            <a:pPr algn="r"/>
            <a:r>
              <a:rPr lang="en-US" sz="1200" dirty="0"/>
              <a:t>Source: https://www.gettyimages.fr/photos/old-woman</a:t>
            </a:r>
          </a:p>
        </p:txBody>
      </p:sp>
      <p:sp>
        <p:nvSpPr>
          <p:cNvPr id="13" name="Content Placeholder 3">
            <a:extLst>
              <a:ext uri="{FF2B5EF4-FFF2-40B4-BE49-F238E27FC236}">
                <a16:creationId xmlns:a16="http://schemas.microsoft.com/office/drawing/2014/main" id="{F0516374-7B04-C0E3-154A-57C12AEF20A2}"/>
              </a:ext>
            </a:extLst>
          </p:cNvPr>
          <p:cNvSpPr txBox="1">
            <a:spLocks/>
          </p:cNvSpPr>
          <p:nvPr/>
        </p:nvSpPr>
        <p:spPr>
          <a:xfrm>
            <a:off x="642257" y="1603410"/>
            <a:ext cx="3990539" cy="615334"/>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2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2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2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2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n-US" sz="1900" dirty="0">
                <a:solidFill>
                  <a:schemeClr val="tx1">
                    <a:lumMod val="85000"/>
                    <a:lumOff val="15000"/>
                  </a:schemeClr>
                </a:solidFill>
              </a:rPr>
              <a:t>After the “top customers” analysis was conducted the following persona was identified:</a:t>
            </a:r>
          </a:p>
        </p:txBody>
      </p:sp>
      <p:pic>
        <p:nvPicPr>
          <p:cNvPr id="29" name="Audio 28">
            <a:hlinkClick r:id="" action="ppaction://media"/>
            <a:extLst>
              <a:ext uri="{FF2B5EF4-FFF2-40B4-BE49-F238E27FC236}">
                <a16:creationId xmlns:a16="http://schemas.microsoft.com/office/drawing/2014/main" id="{13BE6DE1-6846-FDF6-6684-AAD36EB0336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2121124"/>
      </p:ext>
    </p:extLst>
  </p:cSld>
  <p:clrMapOvr>
    <a:masterClrMapping/>
  </p:clrMapOvr>
  <mc:AlternateContent xmlns:mc="http://schemas.openxmlformats.org/markup-compatibility/2006">
    <mc:Choice xmlns:p14="http://schemas.microsoft.com/office/powerpoint/2010/main" Requires="p14">
      <p:transition spd="slow" p14:dur="2000" advTm="27103"/>
    </mc:Choice>
    <mc:Fallback>
      <p:transition spd="slow" advTm="27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B83A-7C61-9D5C-6819-D0CF037EED57}"/>
              </a:ext>
            </a:extLst>
          </p:cNvPr>
          <p:cNvSpPr>
            <a:spLocks noGrp="1"/>
          </p:cNvSpPr>
          <p:nvPr>
            <p:ph type="title"/>
          </p:nvPr>
        </p:nvSpPr>
        <p:spPr>
          <a:xfrm>
            <a:off x="643466" y="786383"/>
            <a:ext cx="3637734" cy="2093975"/>
          </a:xfrm>
        </p:spPr>
        <p:txBody>
          <a:bodyPr>
            <a:norm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Four interesting insights about Clara as a persona:</a:t>
            </a:r>
            <a:br>
              <a:rPr lang="en-US" sz="36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A986714-6C6A-6D35-FB74-42F1202E9A1E}"/>
              </a:ext>
            </a:extLst>
          </p:cNvPr>
          <p:cNvSpPr>
            <a:spLocks noGrp="1"/>
          </p:cNvSpPr>
          <p:nvPr>
            <p:ph idx="1"/>
          </p:nvPr>
        </p:nvSpPr>
        <p:spPr>
          <a:xfrm>
            <a:off x="5231725" y="629919"/>
            <a:ext cx="6580616" cy="6045201"/>
          </a:xfrm>
        </p:spPr>
        <p:txBody>
          <a:bodyPr>
            <a:normAutofit fontScale="92500" lnSpcReduction="10000"/>
          </a:bodyPr>
          <a:lstStyle/>
          <a:p>
            <a:pPr marL="0" marR="0" lvl="0" indent="0">
              <a:lnSpc>
                <a:spcPct val="107000"/>
              </a:lnSpc>
              <a:spcBef>
                <a:spcPts val="0"/>
              </a:spcBef>
              <a:spcAft>
                <a:spcPts val="0"/>
              </a:spcAft>
              <a:buSzPts val="120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Clara is in the age range of 80-100 and has a net worth of $ 160.000-176.000. This suggests that there is a significant segment of senior clients who are loyal to BBY and have the resources to purchase the products offered by BBY. This group tends to have more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disposable income and may spend more on home decor</a:t>
            </a:r>
            <a:r>
              <a:rPr lang="en-US" sz="2000" dirty="0">
                <a:effectLst/>
                <a:latin typeface="Calibri" panose="020F0502020204030204" pitchFamily="34" charset="0"/>
                <a:ea typeface="Calibri" panose="020F0502020204030204" pitchFamily="34" charset="0"/>
                <a:cs typeface="Times New Roman" panose="02020603050405020304" pitchFamily="18" charset="0"/>
              </a:rPr>
              <a:t>, bedding, and bath items.</a:t>
            </a:r>
          </a:p>
          <a:p>
            <a:pPr marL="0" marR="0" lvl="0" indent="0">
              <a:lnSpc>
                <a:spcPct val="107000"/>
              </a:lnSpc>
              <a:spcBef>
                <a:spcPts val="0"/>
              </a:spcBef>
              <a:spcAft>
                <a:spcPts val="0"/>
              </a:spcAft>
              <a:buSzPts val="1200"/>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SzPts val="120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Clara is a Democrat, and Democrats make up a large share of BBY's top customers, suggesting that political affiliation may be a factor in purchasing behavior. This could be the basis for targeted marketing efforts that target specific political leanings.</a:t>
            </a:r>
          </a:p>
          <a:p>
            <a:pPr marR="0" lvl="0">
              <a:lnSpc>
                <a:spcPct val="107000"/>
              </a:lnSpc>
              <a:spcBef>
                <a:spcPts val="0"/>
              </a:spcBef>
              <a:spcAft>
                <a:spcPts val="0"/>
              </a:spcAft>
              <a:buSzPts val="120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SzPts val="120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Clara regularly donates to charity, and 85% of BBY's top customers donate. This suggests that there is a significant segment of clients who value philanthropy and are more likely to shop at a store that aligns with their values.</a:t>
            </a:r>
          </a:p>
          <a:p>
            <a:pPr marL="0" marR="0" lvl="0" indent="0">
              <a:lnSpc>
                <a:spcPct val="107000"/>
              </a:lnSpc>
              <a:spcBef>
                <a:spcPts val="0"/>
              </a:spcBef>
              <a:spcAft>
                <a:spcPts val="800"/>
              </a:spcAft>
              <a:buSzPts val="1200"/>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SzPts val="120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30% of BBY's top customers have 15 years of education or more. This suggests that there are a significant segment of highly educated customers who value high quality and service of BBY.</a:t>
            </a:r>
          </a:p>
          <a:p>
            <a:pPr marL="0" marR="0" lvl="0" indent="0">
              <a:lnSpc>
                <a:spcPct val="107000"/>
              </a:lnSpc>
              <a:spcBef>
                <a:spcPts val="0"/>
              </a:spcBef>
              <a:spcAft>
                <a:spcPts val="800"/>
              </a:spcAft>
              <a:buSzPts val="1200"/>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US" sz="2000" dirty="0"/>
          </a:p>
        </p:txBody>
      </p:sp>
      <p:cxnSp>
        <p:nvCxnSpPr>
          <p:cNvPr id="5" name="Straight Connector 4">
            <a:extLst>
              <a:ext uri="{FF2B5EF4-FFF2-40B4-BE49-F238E27FC236}">
                <a16:creationId xmlns:a16="http://schemas.microsoft.com/office/drawing/2014/main" id="{4C3BC657-994E-E0D0-1455-1A22DADF7C87}"/>
              </a:ext>
            </a:extLst>
          </p:cNvPr>
          <p:cNvCxnSpPr>
            <a:cxnSpLocks/>
          </p:cNvCxnSpPr>
          <p:nvPr/>
        </p:nvCxnSpPr>
        <p:spPr>
          <a:xfrm>
            <a:off x="523299" y="2741578"/>
            <a:ext cx="363773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C7B4E3-593F-3F47-380D-6C3D114B6D43}"/>
              </a:ext>
            </a:extLst>
          </p:cNvPr>
          <p:cNvCxnSpPr>
            <a:cxnSpLocks/>
          </p:cNvCxnSpPr>
          <p:nvPr/>
        </p:nvCxnSpPr>
        <p:spPr>
          <a:xfrm>
            <a:off x="11952183" y="629919"/>
            <a:ext cx="0" cy="581660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Graphic 11" descr="Good Idea with solid fill">
            <a:extLst>
              <a:ext uri="{FF2B5EF4-FFF2-40B4-BE49-F238E27FC236}">
                <a16:creationId xmlns:a16="http://schemas.microsoft.com/office/drawing/2014/main" id="{67CA2001-E406-38AE-720E-545DA21226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7280" y="3200400"/>
            <a:ext cx="2240280" cy="2240280"/>
          </a:xfrm>
          <a:prstGeom prst="rect">
            <a:avLst/>
          </a:prstGeom>
        </p:spPr>
      </p:pic>
      <p:pic>
        <p:nvPicPr>
          <p:cNvPr id="37" name="Audio 36">
            <a:hlinkClick r:id="" action="ppaction://media"/>
            <a:extLst>
              <a:ext uri="{FF2B5EF4-FFF2-40B4-BE49-F238E27FC236}">
                <a16:creationId xmlns:a16="http://schemas.microsoft.com/office/drawing/2014/main" id="{CD9556EB-B96D-D1E2-B91B-9DFF1135A0E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2050088"/>
      </p:ext>
    </p:extLst>
  </p:cSld>
  <p:clrMapOvr>
    <a:masterClrMapping/>
  </p:clrMapOvr>
  <mc:AlternateContent xmlns:mc="http://schemas.openxmlformats.org/markup-compatibility/2006">
    <mc:Choice xmlns:p14="http://schemas.microsoft.com/office/powerpoint/2010/main" Requires="p14">
      <p:transition spd="slow" p14:dur="2000" advTm="63486"/>
    </mc:Choice>
    <mc:Fallback>
      <p:transition spd="slow" advTm="63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Univers Condense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769</Words>
  <Application>Microsoft Office PowerPoint</Application>
  <PresentationFormat>Widescreen</PresentationFormat>
  <Paragraphs>49</Paragraphs>
  <Slides>10</Slides>
  <Notes>1</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Söhne</vt:lpstr>
      <vt:lpstr>Univers</vt:lpstr>
      <vt:lpstr>Univers Condensed</vt:lpstr>
      <vt:lpstr>Univers Condensed (Headings)</vt:lpstr>
      <vt:lpstr>RetrospectVTI</vt:lpstr>
      <vt:lpstr>Bedding Bathing &amp; Yonder Loyalty Program Customer Analysis and persona creation.</vt:lpstr>
      <vt:lpstr>Problem statement</vt:lpstr>
      <vt:lpstr>Data limitations and strategy</vt:lpstr>
      <vt:lpstr>Patterns of the “Top customer”</vt:lpstr>
      <vt:lpstr>80% of top customers live in  "Residential" property type.</vt:lpstr>
      <vt:lpstr>High majority of our customers  are from California and Texas.</vt:lpstr>
      <vt:lpstr>66% of our top customers do not have children.</vt:lpstr>
      <vt:lpstr>Persona</vt:lpstr>
      <vt:lpstr>Four interesting insights about Clara as a persona: </vt:lpstr>
      <vt:lpstr>Actionable 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micro-segment and personas for the loyalty program.</dc:title>
  <dc:creator>Анастасия</dc:creator>
  <cp:lastModifiedBy>Анастасия</cp:lastModifiedBy>
  <cp:revision>1</cp:revision>
  <dcterms:created xsi:type="dcterms:W3CDTF">2023-03-29T21:54:18Z</dcterms:created>
  <dcterms:modified xsi:type="dcterms:W3CDTF">2023-03-30T02:13:14Z</dcterms:modified>
</cp:coreProperties>
</file>